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48" r:id="rId1"/>
  </p:sldMasterIdLst>
  <p:notesMasterIdLst>
    <p:notesMasterId r:id="rId2"/>
  </p:notesMasterIdLst>
  <p:sldIdLst>
    <p:sldId id="313" r:id="rId3"/>
    <p:sldId id="318" r:id="rId4"/>
    <p:sldId id="314" r:id="rId5"/>
    <p:sldId id="315" r:id="rId6"/>
    <p:sldId id="316" r:id="rId7"/>
    <p:sldId id="317" r:id="rId8"/>
    <p:sldId id="264" r:id="rId9"/>
    <p:sldId id="262" r:id="rId10"/>
    <p:sldId id="263" r:id="rId11"/>
    <p:sldId id="267" r:id="rId12"/>
    <p:sldId id="272" r:id="rId13"/>
    <p:sldId id="273" r:id="rId14"/>
    <p:sldId id="319" r:id="rId15"/>
    <p:sldId id="274" r:id="rId16"/>
    <p:sldId id="323" r:id="rId17"/>
    <p:sldId id="275" r:id="rId18"/>
    <p:sldId id="283" r:id="rId19"/>
    <p:sldId id="282" r:id="rId20"/>
    <p:sldId id="324" r:id="rId21"/>
    <p:sldId id="321" r:id="rId22"/>
    <p:sldId id="277" r:id="rId23"/>
    <p:sldId id="279" r:id="rId24"/>
    <p:sldId id="325" r:id="rId25"/>
    <p:sldId id="280" r:id="rId26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prnPr scaleToFitPaper="1"/>
  <p:showPr showNarration="1">
    <p:present/>
    <p:sldAll/>
    <p:penClr>
      <a:prstClr val="red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>
  <a:tblStyle styleId="{FABFCF23-3B69-468F-B69F-88F6DE6A72F2}" styleName="보통 스타일 1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TxStyle/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TxStyle/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TxStyle/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TxStyle/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>
    <p:restoredLeft sz="20607" autoAdjust="0"/>
    <p:restoredTop sz="94718" autoAdjust="0"/>
  </p:normalViewPr>
  <p:slideViewPr>
    <p:cSldViewPr>
      <p:cViewPr varScale="1">
        <p:scale>
          <a:sx n="100" d="100"/>
          <a:sy n="100" d="100"/>
        </p:scale>
        <p:origin x="496" y="312"/>
      </p:cViewPr>
      <p:guideLst>
        <p:guide orient="horz" pos="2158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slide" Target="slides/slide11.xml"  /><Relationship Id="rId14" Type="http://schemas.openxmlformats.org/officeDocument/2006/relationships/slide" Target="slides/slide12.xml"  /><Relationship Id="rId15" Type="http://schemas.openxmlformats.org/officeDocument/2006/relationships/slide" Target="slides/slide13.xml"  /><Relationship Id="rId16" Type="http://schemas.openxmlformats.org/officeDocument/2006/relationships/slide" Target="slides/slide14.xml"  /><Relationship Id="rId17" Type="http://schemas.openxmlformats.org/officeDocument/2006/relationships/slide" Target="slides/slide15.xml"  /><Relationship Id="rId18" Type="http://schemas.openxmlformats.org/officeDocument/2006/relationships/slide" Target="slides/slide16.xml"  /><Relationship Id="rId19" Type="http://schemas.openxmlformats.org/officeDocument/2006/relationships/slide" Target="slides/slide17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8.xml"  /><Relationship Id="rId21" Type="http://schemas.openxmlformats.org/officeDocument/2006/relationships/slide" Target="slides/slide19.xml"  /><Relationship Id="rId22" Type="http://schemas.openxmlformats.org/officeDocument/2006/relationships/slide" Target="slides/slide20.xml"  /><Relationship Id="rId23" Type="http://schemas.openxmlformats.org/officeDocument/2006/relationships/slide" Target="slides/slide21.xml"  /><Relationship Id="rId24" Type="http://schemas.openxmlformats.org/officeDocument/2006/relationships/slide" Target="slides/slide22.xml"  /><Relationship Id="rId25" Type="http://schemas.openxmlformats.org/officeDocument/2006/relationships/slide" Target="slides/slide23.xml"  /><Relationship Id="rId26" Type="http://schemas.openxmlformats.org/officeDocument/2006/relationships/slide" Target="slides/slide24.xml"  /><Relationship Id="rId27" Type="http://schemas.openxmlformats.org/officeDocument/2006/relationships/presProps" Target="presProps.xml"  /><Relationship Id="rId28" Type="http://schemas.openxmlformats.org/officeDocument/2006/relationships/viewProps" Target="viewProps.xml"  /><Relationship Id="rId29" Type="http://schemas.openxmlformats.org/officeDocument/2006/relationships/theme" Target="theme/theme1.xml"  /><Relationship Id="rId3" Type="http://schemas.openxmlformats.org/officeDocument/2006/relationships/slide" Target="slides/slide1.xml"  /><Relationship Id="rId30" Type="http://schemas.openxmlformats.org/officeDocument/2006/relationships/tableStyles" Target="tableStyles.xml"  /><Relationship Id="rId4" Type="http://schemas.openxmlformats.org/officeDocument/2006/relationships/slide" Target="slides/slide2.xml"  /><Relationship Id="rId5" Type="http://schemas.openxmlformats.org/officeDocument/2006/relationships/slide" Target="slides/slide3.xml"  /><Relationship Id="rId6" Type="http://schemas.openxmlformats.org/officeDocument/2006/relationships/slide" Target="slides/slide4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lvl="0"/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lvl="0"/>
            <a:fld id="{B84FEBC0-A4F6-4376-9582-3AEF4AD0A7D4}" type="datetime1">
              <a:rPr lang="ko-KR" altLang="en-US" smtClean="0"/>
              <a:t>2023. 8. 14.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두 번째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세 번째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네 번째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 번째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lvl="0"/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lvl="0"/>
            <a:fld id="{67CB0D3D-CB38-4539-A957-850DBA2D4A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251228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2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7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8.xml"  /></Relationships>
</file>

<file path=ppt/notesSlides/_rels/notesSlide4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22.xml"  /></Relationships>
</file>

<file path=ppt/notesSlides/_rels/notesSlide5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24.xml" 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CB0D3D-CB38-4539-A957-850DBA2D4A2D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73842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316953-157D-4347-A240-1E7442F83FB9}" type="slidenum">
              <a:rPr kumimoji="1" lang="ko-Kore-KR" altLang="en-US" smtClean="0"/>
              <a:t>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390987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CB0D3D-CB38-4539-A957-850DBA2D4A2D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07301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CB0D3D-CB38-4539-A957-850DBA2D4A2D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92587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CB0D3D-CB38-4539-A957-850DBA2D4A2D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4429756"/>
      </p:ext>
    </p:extLst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8/14/23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8/14/23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8/14/23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8/14/23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8/14/23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8/14/23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.pn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7.png"  /><Relationship Id="rId3" Type="http://schemas.openxmlformats.org/officeDocument/2006/relationships/image" Target="../media/image48.jpe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9.png"  /><Relationship Id="rId3" Type="http://schemas.openxmlformats.org/officeDocument/2006/relationships/image" Target="../media/image50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0.png"  /><Relationship Id="rId3" Type="http://schemas.openxmlformats.org/officeDocument/2006/relationships/image" Target="../media/image49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1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2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3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1.xml"  /><Relationship Id="rId3" Type="http://schemas.openxmlformats.org/officeDocument/2006/relationships/image" Target="../media/image2.pn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4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5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4.xml"  /><Relationship Id="rId3" Type="http://schemas.openxmlformats.org/officeDocument/2006/relationships/image" Target="../media/image56.png"  /><Relationship Id="rId4" Type="http://schemas.openxmlformats.org/officeDocument/2006/relationships/image" Target="../media/image57.png"  /><Relationship Id="rId5" Type="http://schemas.openxmlformats.org/officeDocument/2006/relationships/image" Target="../media/image58.png"  /><Relationship Id="rId6" Type="http://schemas.openxmlformats.org/officeDocument/2006/relationships/image" Target="../media/image59.png"  /><Relationship Id="rId7" Type="http://schemas.openxmlformats.org/officeDocument/2006/relationships/image" Target="../media/image60.png"  /><Relationship Id="rId8" Type="http://schemas.openxmlformats.org/officeDocument/2006/relationships/image" Target="../media/image61.png"  /><Relationship Id="rId9" Type="http://schemas.openxmlformats.org/officeDocument/2006/relationships/image" Target="../media/image62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3.jpeg"  /><Relationship Id="rId3" Type="http://schemas.openxmlformats.org/officeDocument/2006/relationships/image" Target="../media/image64.jpeg"  /><Relationship Id="rId4" Type="http://schemas.openxmlformats.org/officeDocument/2006/relationships/image" Target="../media/image65.jpeg"  /><Relationship Id="rId5" Type="http://schemas.openxmlformats.org/officeDocument/2006/relationships/image" Target="../media/image66.png"  /><Relationship Id="rId6" Type="http://schemas.openxmlformats.org/officeDocument/2006/relationships/image" Target="../media/image67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5.xml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.png"  /><Relationship Id="rId3" Type="http://schemas.openxmlformats.org/officeDocument/2006/relationships/image" Target="../media/image4.sv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5.png"  /><Relationship Id="rId3" Type="http://schemas.openxmlformats.org/officeDocument/2006/relationships/image" Target="../media/image6.png"  /><Relationship Id="rId4" Type="http://schemas.openxmlformats.org/officeDocument/2006/relationships/image" Target="../media/image7.png"  /><Relationship Id="rId5" Type="http://schemas.openxmlformats.org/officeDocument/2006/relationships/image" Target="../media/image8.png"  /><Relationship Id="rId6" Type="http://schemas.openxmlformats.org/officeDocument/2006/relationships/image" Target="../media/image9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0.jpe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1.png"  /><Relationship Id="rId3" Type="http://schemas.openxmlformats.org/officeDocument/2006/relationships/image" Target="../media/image12.png"  /><Relationship Id="rId4" Type="http://schemas.openxmlformats.org/officeDocument/2006/relationships/image" Target="../media/image13.png"  /><Relationship Id="rId5" Type="http://schemas.openxmlformats.org/officeDocument/2006/relationships/image" Target="../media/image14.png"  /><Relationship Id="rId6" Type="http://schemas.openxmlformats.org/officeDocument/2006/relationships/image" Target="../media/image13.png"  /><Relationship Id="rId7" Type="http://schemas.openxmlformats.org/officeDocument/2006/relationships/image" Target="../media/image15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10" Type="http://schemas.openxmlformats.org/officeDocument/2006/relationships/image" Target="../media/image23.png"  /><Relationship Id="rId11" Type="http://schemas.openxmlformats.org/officeDocument/2006/relationships/image" Target="../media/image24.png"  /><Relationship Id="rId12" Type="http://schemas.openxmlformats.org/officeDocument/2006/relationships/image" Target="../media/image25.png"  /><Relationship Id="rId13" Type="http://schemas.openxmlformats.org/officeDocument/2006/relationships/image" Target="../media/image26.png"  /><Relationship Id="rId14" Type="http://schemas.openxmlformats.org/officeDocument/2006/relationships/image" Target="../media/image27.png"  /><Relationship Id="rId15" Type="http://schemas.openxmlformats.org/officeDocument/2006/relationships/image" Target="../media/image28.png"  /><Relationship Id="rId16" Type="http://schemas.openxmlformats.org/officeDocument/2006/relationships/image" Target="../media/image29.png"  /><Relationship Id="rId17" Type="http://schemas.openxmlformats.org/officeDocument/2006/relationships/image" Target="../media/image30.png"  /><Relationship Id="rId18" Type="http://schemas.openxmlformats.org/officeDocument/2006/relationships/image" Target="../media/image31.png"  /><Relationship Id="rId19" Type="http://schemas.openxmlformats.org/officeDocument/2006/relationships/image" Target="../media/image32.png"  /><Relationship Id="rId2" Type="http://schemas.openxmlformats.org/officeDocument/2006/relationships/notesSlide" Target="../notesSlides/notesSlide2.xml"  /><Relationship Id="rId20" Type="http://schemas.openxmlformats.org/officeDocument/2006/relationships/image" Target="../media/image33.png"  /><Relationship Id="rId21" Type="http://schemas.openxmlformats.org/officeDocument/2006/relationships/image" Target="../media/image34.png"  /><Relationship Id="rId22" Type="http://schemas.openxmlformats.org/officeDocument/2006/relationships/image" Target="../media/image35.png"  /><Relationship Id="rId23" Type="http://schemas.openxmlformats.org/officeDocument/2006/relationships/image" Target="../media/image36.png"  /><Relationship Id="rId24" Type="http://schemas.openxmlformats.org/officeDocument/2006/relationships/image" Target="../media/image37.png"  /><Relationship Id="rId25" Type="http://schemas.openxmlformats.org/officeDocument/2006/relationships/image" Target="../media/image38.png"  /><Relationship Id="rId26" Type="http://schemas.openxmlformats.org/officeDocument/2006/relationships/image" Target="../media/image39.png"  /><Relationship Id="rId27" Type="http://schemas.openxmlformats.org/officeDocument/2006/relationships/image" Target="../media/image40.png"  /><Relationship Id="rId28" Type="http://schemas.openxmlformats.org/officeDocument/2006/relationships/image" Target="../media/image41.png"  /><Relationship Id="rId29" Type="http://schemas.openxmlformats.org/officeDocument/2006/relationships/image" Target="../media/image42.png"  /><Relationship Id="rId3" Type="http://schemas.openxmlformats.org/officeDocument/2006/relationships/image" Target="../media/image16.png"  /><Relationship Id="rId30" Type="http://schemas.openxmlformats.org/officeDocument/2006/relationships/image" Target="../media/image43.png"  /><Relationship Id="rId31" Type="http://schemas.openxmlformats.org/officeDocument/2006/relationships/image" Target="../media/image44.png"  /><Relationship Id="rId32" Type="http://schemas.openxmlformats.org/officeDocument/2006/relationships/image" Target="../media/image45.png"  /><Relationship Id="rId4" Type="http://schemas.openxmlformats.org/officeDocument/2006/relationships/image" Target="../media/image17.png"  /><Relationship Id="rId5" Type="http://schemas.openxmlformats.org/officeDocument/2006/relationships/image" Target="../media/image18.png"  /><Relationship Id="rId6" Type="http://schemas.openxmlformats.org/officeDocument/2006/relationships/image" Target="../media/image19.png"  /><Relationship Id="rId7" Type="http://schemas.openxmlformats.org/officeDocument/2006/relationships/image" Target="../media/image20.png"  /><Relationship Id="rId8" Type="http://schemas.openxmlformats.org/officeDocument/2006/relationships/image" Target="../media/image21.png"  /><Relationship Id="rId9" Type="http://schemas.openxmlformats.org/officeDocument/2006/relationships/image" Target="../media/image22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.xml"  /><Relationship Id="rId2" Type="http://schemas.openxmlformats.org/officeDocument/2006/relationships/slideLayout" Target="../slideLayouts/slideLayout7.xml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46.png" 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2B1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1BEDE3A7-D4DE-32F2-27E7-070D6DD06E9F}"/>
              </a:ext>
            </a:extLst>
          </p:cNvPr>
          <p:cNvGrpSpPr/>
          <p:nvPr/>
        </p:nvGrpSpPr>
        <p:grpSpPr>
          <a:xfrm>
            <a:off x="1358152" y="1397014"/>
            <a:ext cx="6324595" cy="6324595"/>
            <a:chOff x="1358152" y="1447801"/>
            <a:chExt cx="6324595" cy="6324595"/>
          </a:xfrm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9BF491AC-D78E-00B8-16BE-83D76A3D59FF}"/>
                </a:ext>
              </a:extLst>
            </p:cNvPr>
            <p:cNvSpPr/>
            <p:nvPr/>
          </p:nvSpPr>
          <p:spPr>
            <a:xfrm>
              <a:off x="1358152" y="1447801"/>
              <a:ext cx="6324595" cy="6324595"/>
            </a:xfrm>
            <a:prstGeom prst="ellipse">
              <a:avLst/>
            </a:prstGeom>
            <a:blipFill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61E9452-8311-0C24-0EC2-EE5EEB99E75A}"/>
                </a:ext>
              </a:extLst>
            </p:cNvPr>
            <p:cNvSpPr/>
            <p:nvPr/>
          </p:nvSpPr>
          <p:spPr>
            <a:xfrm rot="1273429">
              <a:off x="5270341" y="2286003"/>
              <a:ext cx="313757" cy="457200"/>
            </a:xfrm>
            <a:prstGeom prst="rect">
              <a:avLst/>
            </a:prstGeom>
            <a:solidFill>
              <a:srgbClr val="000000"/>
            </a:solidFill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2" name="AutoShape 2"/>
          <p:cNvSpPr/>
          <p:nvPr/>
        </p:nvSpPr>
        <p:spPr>
          <a:xfrm>
            <a:off x="-1170918" y="8629795"/>
            <a:ext cx="9768024" cy="0"/>
          </a:xfrm>
          <a:prstGeom prst="line">
            <a:avLst/>
          </a:prstGeom>
          <a:ln w="571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AutoShape 3"/>
          <p:cNvSpPr/>
          <p:nvPr/>
        </p:nvSpPr>
        <p:spPr>
          <a:xfrm rot="-5400000">
            <a:off x="13683727" y="401782"/>
            <a:ext cx="6492240" cy="0"/>
          </a:xfrm>
          <a:prstGeom prst="line">
            <a:avLst/>
          </a:prstGeom>
          <a:ln w="38100" cap="flat">
            <a:solidFill>
              <a:srgbClr val="244C7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/>
          <p:cNvSpPr txBox="1"/>
          <p:nvPr/>
        </p:nvSpPr>
        <p:spPr>
          <a:xfrm>
            <a:off x="9543857" y="3257377"/>
            <a:ext cx="7385989" cy="25741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368"/>
              </a:lnSpc>
            </a:pPr>
            <a:r>
              <a:rPr lang="en-US" sz="7405" dirty="0">
                <a:solidFill>
                  <a:srgbClr val="FFFFFF"/>
                </a:solidFill>
                <a:latin typeface="Open Sauce Heavy"/>
              </a:rPr>
              <a:t>SYUSYU</a:t>
            </a:r>
          </a:p>
          <a:p>
            <a:pPr>
              <a:lnSpc>
                <a:spcPts val="10368"/>
              </a:lnSpc>
            </a:pPr>
            <a:r>
              <a:rPr lang="en-US" sz="7405" dirty="0">
                <a:solidFill>
                  <a:srgbClr val="000000"/>
                </a:solidFill>
                <a:latin typeface="Open Sauce Heavy"/>
              </a:rPr>
              <a:t>GISEONJEABB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543858" y="6097816"/>
            <a:ext cx="6610542" cy="13118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dist">
              <a:lnSpc>
                <a:spcPts val="5308"/>
              </a:lnSpc>
            </a:pPr>
            <a:r>
              <a:rPr lang="en-US" sz="4000" b="1" spc="-145" dirty="0" err="1">
                <a:solidFill>
                  <a:schemeClr val="bg1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방채민</a:t>
            </a:r>
            <a:r>
              <a:rPr lang="en-US" sz="4000" b="1" spc="-145" dirty="0">
                <a:solidFill>
                  <a:schemeClr val="bg1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lang="en-US" sz="4000" b="1" spc="-145" dirty="0" err="1">
                <a:solidFill>
                  <a:schemeClr val="bg1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이소윤</a:t>
            </a:r>
            <a:r>
              <a:rPr lang="en-US" sz="4000" b="1" spc="-145" dirty="0">
                <a:solidFill>
                  <a:schemeClr val="bg1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lang="en-US" sz="4000" b="1" spc="-145" dirty="0" err="1">
                <a:solidFill>
                  <a:schemeClr val="bg1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한기선</a:t>
            </a:r>
            <a:r>
              <a:rPr lang="en-US" sz="4000" b="1" spc="-145" dirty="0">
                <a:solidFill>
                  <a:schemeClr val="bg1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lang="en-US" sz="4000" b="1" spc="-145" dirty="0" err="1">
                <a:solidFill>
                  <a:schemeClr val="bg1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김수철</a:t>
            </a:r>
            <a:endParaRPr lang="en-US" sz="4000" b="1" spc="-145" dirty="0">
              <a:solidFill>
                <a:schemeClr val="bg1"/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pPr algn="dist">
              <a:lnSpc>
                <a:spcPts val="5308"/>
              </a:lnSpc>
            </a:pPr>
            <a:endParaRPr lang="en-US" sz="4000" b="1" spc="-145" dirty="0">
              <a:solidFill>
                <a:schemeClr val="bg1"/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43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367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98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498" tmFilter="0, 0; 0.125,0.2665; 0.25,0.4; 0.375,0.465; 0.5,0.5;  0.625,0.535; 0.75,0.6; 0.875,0.7335; 1,1">
                                          <p:stCondLst>
                                            <p:cond delay="49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49" tmFilter="0, 0; 0.125,0.2665; 0.25,0.4; 0.375,0.465; 0.5,0.5;  0.625,0.535; 0.75,0.6; 0.875,0.7335; 1,1">
                                          <p:stCondLst>
                                            <p:cond delay="993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23" tmFilter="0, 0; 0.125,0.2665; 0.25,0.4; 0.375,0.465; 0.5,0.5;  0.625,0.535; 0.75,0.6; 0.875,0.7335; 1,1">
                                          <p:stCondLst>
                                            <p:cond delay="12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0">
                                          <p:stCondLst>
                                            <p:cond delay="487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24" decel="50000">
                                          <p:stCondLst>
                                            <p:cond delay="507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0">
                                          <p:stCondLst>
                                            <p:cond delay="98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24" decel="50000">
                                          <p:stCondLst>
                                            <p:cond delay="100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0">
                                          <p:stCondLst>
                                            <p:cond delay="1231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24" decel="50000">
                                          <p:stCondLst>
                                            <p:cond delay="1251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0">
                                          <p:stCondLst>
                                            <p:cond delay="13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24" decel="50000">
                                          <p:stCondLst>
                                            <p:cond delay="13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7">
            <a:extLst>
              <a:ext uri="{FF2B5EF4-FFF2-40B4-BE49-F238E27FC236}">
                <a16:creationId xmlns:a16="http://schemas.microsoft.com/office/drawing/2014/main" id="{380B01CC-1A76-063C-8D62-67803E3C3AFC}"/>
              </a:ext>
            </a:extLst>
          </p:cNvPr>
          <p:cNvGrpSpPr/>
          <p:nvPr/>
        </p:nvGrpSpPr>
        <p:grpSpPr>
          <a:xfrm>
            <a:off x="-6927" y="0"/>
            <a:ext cx="18294927" cy="2046741"/>
            <a:chOff x="0" y="0"/>
            <a:chExt cx="4872485" cy="136455"/>
          </a:xfrm>
        </p:grpSpPr>
        <p:sp>
          <p:nvSpPr>
            <p:cNvPr id="4" name="Freeform 38">
              <a:extLst>
                <a:ext uri="{FF2B5EF4-FFF2-40B4-BE49-F238E27FC236}">
                  <a16:creationId xmlns:a16="http://schemas.microsoft.com/office/drawing/2014/main" id="{D68E1BA6-9650-CB13-140C-894C819E15B8}"/>
                </a:ext>
              </a:extLst>
            </p:cNvPr>
            <p:cNvSpPr/>
            <p:nvPr/>
          </p:nvSpPr>
          <p:spPr>
            <a:xfrm>
              <a:off x="0" y="0"/>
              <a:ext cx="4872485" cy="136455"/>
            </a:xfrm>
            <a:custGeom>
              <a:avLst/>
              <a:gdLst/>
              <a:ahLst/>
              <a:cxnLst/>
              <a:rect l="l" t="t" r="r" b="b"/>
              <a:pathLst>
                <a:path w="4872485" h="136455">
                  <a:moveTo>
                    <a:pt x="0" y="0"/>
                  </a:moveTo>
                  <a:lnTo>
                    <a:pt x="4872485" y="0"/>
                  </a:lnTo>
                  <a:lnTo>
                    <a:pt x="4872485" y="136455"/>
                  </a:lnTo>
                  <a:lnTo>
                    <a:pt x="0" y="136455"/>
                  </a:lnTo>
                  <a:close/>
                </a:path>
              </a:pathLst>
            </a:custGeom>
            <a:solidFill>
              <a:srgbClr val="72B1DB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39">
              <a:extLst>
                <a:ext uri="{FF2B5EF4-FFF2-40B4-BE49-F238E27FC236}">
                  <a16:creationId xmlns:a16="http://schemas.microsoft.com/office/drawing/2014/main" id="{9A72D912-2F0E-8024-BAE6-A03E995B7D96}"/>
                </a:ext>
              </a:extLst>
            </p:cNvPr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pic>
        <p:nvPicPr>
          <p:cNvPr id="5" name="내용 개체 틀 4" descr="블랙, 어둠이(가) 표시된 사진&#10;&#10;자동 생성된 설명">
            <a:extLst>
              <a:ext uri="{FF2B5EF4-FFF2-40B4-BE49-F238E27FC236}">
                <a16:creationId xmlns:a16="http://schemas.microsoft.com/office/drawing/2014/main" id="{929DF51F-FC09-AA71-2580-B05116E2A0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8645" y="2802038"/>
            <a:ext cx="1905000" cy="19050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F696C70-7C2D-CBF7-97A7-E8FFA4FF2C78}"/>
              </a:ext>
            </a:extLst>
          </p:cNvPr>
          <p:cNvSpPr txBox="1"/>
          <p:nvPr/>
        </p:nvSpPr>
        <p:spPr>
          <a:xfrm>
            <a:off x="3121479" y="2877375"/>
            <a:ext cx="2819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3600" dirty="0">
                <a:solidFill>
                  <a:srgbClr val="244C76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Table    42</a:t>
            </a:r>
            <a:r>
              <a:rPr kumimoji="1" lang="ko-Kore-KR" altLang="en-US" sz="3600" dirty="0">
                <a:solidFill>
                  <a:srgbClr val="244C76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개</a:t>
            </a:r>
            <a:endParaRPr kumimoji="1" lang="en-US" altLang="ko-Kore-KR" sz="3600" dirty="0">
              <a:solidFill>
                <a:srgbClr val="244C76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kumimoji="1" lang="en-US" altLang="ko-Kore-KR" sz="3600" dirty="0">
              <a:solidFill>
                <a:srgbClr val="244C76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kumimoji="1" lang="en-US" altLang="ko-Kore-KR" sz="3600" dirty="0">
                <a:solidFill>
                  <a:srgbClr val="244C76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Module 4</a:t>
            </a:r>
            <a:r>
              <a:rPr kumimoji="1" lang="ko-Kore-KR" altLang="en-US" sz="3600" dirty="0">
                <a:solidFill>
                  <a:srgbClr val="244C76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개</a:t>
            </a:r>
            <a:r>
              <a:rPr kumimoji="1" lang="en-US" altLang="en-US" sz="3600" dirty="0">
                <a:solidFill>
                  <a:srgbClr val="244C76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endParaRPr kumimoji="1" lang="ko-Kore-KR" altLang="en-US" sz="3600" dirty="0">
              <a:solidFill>
                <a:srgbClr val="244C76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803EC978-CCE0-BC49-5007-B540F2E46B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9804974"/>
              </p:ext>
            </p:extLst>
          </p:nvPr>
        </p:nvGraphicFramePr>
        <p:xfrm>
          <a:off x="1207199" y="5655300"/>
          <a:ext cx="4733680" cy="3763480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2366840">
                  <a:extLst>
                    <a:ext uri="{9D8B030D-6E8A-4147-A177-3AD203B41FA5}">
                      <a16:colId xmlns:a16="http://schemas.microsoft.com/office/drawing/2014/main" val="2824281817"/>
                    </a:ext>
                  </a:extLst>
                </a:gridCol>
                <a:gridCol w="2366840">
                  <a:extLst>
                    <a:ext uri="{9D8B030D-6E8A-4147-A177-3AD203B41FA5}">
                      <a16:colId xmlns:a16="http://schemas.microsoft.com/office/drawing/2014/main" val="200541315"/>
                    </a:ext>
                  </a:extLst>
                </a:gridCol>
              </a:tblGrid>
              <a:tr h="752696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2000" dirty="0">
                          <a:solidFill>
                            <a:schemeClr val="bg1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핵심모듈</a:t>
                      </a:r>
                    </a:p>
                  </a:txBody>
                  <a:tcPr marL="137160" marR="137160" marT="68580" marB="6858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244C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B1DB">
                        <a:alpha val="7110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2000" dirty="0">
                          <a:solidFill>
                            <a:schemeClr val="bg1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개수</a:t>
                      </a:r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rgbClr val="244C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B1DB">
                        <a:alpha val="7110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9693325"/>
                  </a:ext>
                </a:extLst>
              </a:tr>
              <a:tr h="752696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2000" dirty="0">
                          <a:solidFill>
                            <a:srgbClr val="244C76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회원</a:t>
                      </a:r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rgbClr val="244C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44C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44C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44C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000" dirty="0">
                          <a:solidFill>
                            <a:srgbClr val="244C76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1</a:t>
                      </a:r>
                      <a:r>
                        <a:rPr lang="en-US" altLang="ko-KR" sz="2000" dirty="0">
                          <a:solidFill>
                            <a:srgbClr val="244C76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1</a:t>
                      </a:r>
                      <a:endParaRPr lang="ko-Kore-KR" altLang="en-US" sz="2000" dirty="0">
                        <a:solidFill>
                          <a:srgbClr val="244C76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rgbClr val="244C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44C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44C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44C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0476367"/>
                  </a:ext>
                </a:extLst>
              </a:tr>
              <a:tr h="752696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2000" dirty="0">
                          <a:solidFill>
                            <a:srgbClr val="244C76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주문</a:t>
                      </a:r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rgbClr val="244C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44C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44C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44C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000" dirty="0">
                          <a:solidFill>
                            <a:srgbClr val="244C76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9</a:t>
                      </a:r>
                      <a:endParaRPr lang="ko-Kore-KR" altLang="en-US" sz="2000" dirty="0">
                        <a:solidFill>
                          <a:srgbClr val="244C76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rgbClr val="244C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44C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44C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44C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7551108"/>
                  </a:ext>
                </a:extLst>
              </a:tr>
              <a:tr h="752696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2000" dirty="0">
                          <a:solidFill>
                            <a:srgbClr val="244C76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상품</a:t>
                      </a:r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rgbClr val="244C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44C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44C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44C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000" dirty="0">
                          <a:solidFill>
                            <a:srgbClr val="244C76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1</a:t>
                      </a:r>
                      <a:r>
                        <a:rPr lang="en-US" altLang="ko-KR" sz="2000" dirty="0">
                          <a:solidFill>
                            <a:srgbClr val="244C76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4</a:t>
                      </a:r>
                      <a:endParaRPr lang="ko-Kore-KR" altLang="en-US" sz="2000" dirty="0">
                        <a:solidFill>
                          <a:srgbClr val="244C76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rgbClr val="244C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44C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44C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44C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4856159"/>
                  </a:ext>
                </a:extLst>
              </a:tr>
              <a:tr h="752696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2000" dirty="0">
                          <a:solidFill>
                            <a:srgbClr val="244C76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게시판</a:t>
                      </a:r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rgbClr val="244C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44C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44C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44C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000" dirty="0">
                          <a:solidFill>
                            <a:srgbClr val="244C76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7</a:t>
                      </a:r>
                      <a:endParaRPr lang="ko-Kore-KR" altLang="en-US" sz="2000" dirty="0">
                        <a:solidFill>
                          <a:srgbClr val="244C76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rgbClr val="244C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44C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44C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44C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8967437"/>
                  </a:ext>
                </a:extLst>
              </a:tr>
            </a:tbl>
          </a:graphicData>
        </a:graphic>
      </p:graphicFrame>
      <p:pic>
        <p:nvPicPr>
          <p:cNvPr id="10" name="그림 9" descr="텍스트, 도표, 스크린샷이(가) 표시된 사진&#10;&#10;자동 생성된 설명">
            <a:extLst>
              <a:ext uri="{FF2B5EF4-FFF2-40B4-BE49-F238E27FC236}">
                <a16:creationId xmlns:a16="http://schemas.microsoft.com/office/drawing/2014/main" id="{1E928E8E-68AF-827B-8885-49F42DCC95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5149" b="28545"/>
          <a:stretch/>
        </p:blipFill>
        <p:spPr>
          <a:xfrm>
            <a:off x="7610283" y="2247900"/>
            <a:ext cx="10287000" cy="783658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72B1DB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AutoShape 40">
            <a:extLst>
              <a:ext uri="{FF2B5EF4-FFF2-40B4-BE49-F238E27FC236}">
                <a16:creationId xmlns:a16="http://schemas.microsoft.com/office/drawing/2014/main" id="{54321660-DD0D-46D1-AF84-BEDA6A4370C9}"/>
              </a:ext>
            </a:extLst>
          </p:cNvPr>
          <p:cNvSpPr/>
          <p:nvPr/>
        </p:nvSpPr>
        <p:spPr>
          <a:xfrm>
            <a:off x="-306977" y="1014639"/>
            <a:ext cx="1335677" cy="0"/>
          </a:xfrm>
          <a:prstGeom prst="line">
            <a:avLst/>
          </a:prstGeom>
          <a:ln w="142875" cap="flat">
            <a:solidFill>
              <a:srgbClr val="244C7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1" name="TextBox 51">
            <a:extLst>
              <a:ext uri="{FF2B5EF4-FFF2-40B4-BE49-F238E27FC236}">
                <a16:creationId xmlns:a16="http://schemas.microsoft.com/office/drawing/2014/main" id="{D80BC07B-C40B-726C-30E5-DFD17986A57F}"/>
              </a:ext>
            </a:extLst>
          </p:cNvPr>
          <p:cNvSpPr txBox="1"/>
          <p:nvPr/>
        </p:nvSpPr>
        <p:spPr>
          <a:xfrm>
            <a:off x="1273629" y="609826"/>
            <a:ext cx="11480154" cy="8760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199"/>
              </a:lnSpc>
              <a:spcBef>
                <a:spcPct val="0"/>
              </a:spcBef>
            </a:pPr>
            <a:r>
              <a:rPr lang="ko-KR" altLang="en-US" sz="5999" spc="-239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프로젝트</a:t>
            </a:r>
            <a:r>
              <a:rPr lang="ko-KR" altLang="en-US" sz="5999" spc="-239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en-US" altLang="ko-KR" sz="5999" spc="-239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ERD</a:t>
            </a:r>
            <a:endParaRPr lang="en-US" sz="5999" spc="-239" dirty="0">
              <a:solidFill>
                <a:schemeClr val="bg1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72217399"/>
      </p:ext>
    </p:extLst>
  </p:cSld>
  <p:clrMapOvr>
    <a:masterClrMapping/>
  </p:clrMapOvr>
  <p:transition spd="slow">
    <p:push dir="r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7">
            <a:extLst>
              <a:ext uri="{FF2B5EF4-FFF2-40B4-BE49-F238E27FC236}">
                <a16:creationId xmlns:a16="http://schemas.microsoft.com/office/drawing/2014/main" id="{4CBACD3D-48AC-0AC2-B403-5616AD683465}"/>
              </a:ext>
            </a:extLst>
          </p:cNvPr>
          <p:cNvGrpSpPr/>
          <p:nvPr/>
        </p:nvGrpSpPr>
        <p:grpSpPr>
          <a:xfrm>
            <a:off x="-6927" y="0"/>
            <a:ext cx="18500217" cy="2046741"/>
            <a:chOff x="0" y="0"/>
            <a:chExt cx="4872485" cy="136455"/>
          </a:xfrm>
        </p:grpSpPr>
        <p:sp>
          <p:nvSpPr>
            <p:cNvPr id="4" name="Freeform 38">
              <a:extLst>
                <a:ext uri="{FF2B5EF4-FFF2-40B4-BE49-F238E27FC236}">
                  <a16:creationId xmlns:a16="http://schemas.microsoft.com/office/drawing/2014/main" id="{228E6669-66FB-06D5-FA2F-A86895CF0FF1}"/>
                </a:ext>
              </a:extLst>
            </p:cNvPr>
            <p:cNvSpPr/>
            <p:nvPr/>
          </p:nvSpPr>
          <p:spPr>
            <a:xfrm>
              <a:off x="0" y="0"/>
              <a:ext cx="4872485" cy="136455"/>
            </a:xfrm>
            <a:custGeom>
              <a:avLst/>
              <a:gdLst/>
              <a:ahLst/>
              <a:cxnLst/>
              <a:rect l="l" t="t" r="r" b="b"/>
              <a:pathLst>
                <a:path w="4872485" h="136455">
                  <a:moveTo>
                    <a:pt x="0" y="0"/>
                  </a:moveTo>
                  <a:lnTo>
                    <a:pt x="4872485" y="0"/>
                  </a:lnTo>
                  <a:lnTo>
                    <a:pt x="4872485" y="136455"/>
                  </a:lnTo>
                  <a:lnTo>
                    <a:pt x="0" y="136455"/>
                  </a:lnTo>
                  <a:close/>
                </a:path>
              </a:pathLst>
            </a:custGeom>
            <a:solidFill>
              <a:srgbClr val="72B1DB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TextBox 39">
              <a:extLst>
                <a:ext uri="{FF2B5EF4-FFF2-40B4-BE49-F238E27FC236}">
                  <a16:creationId xmlns:a16="http://schemas.microsoft.com/office/drawing/2014/main" id="{9699171A-6CE1-173D-E68F-4C45E895AECE}"/>
                </a:ext>
              </a:extLst>
            </p:cNvPr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12" name="U자형 화살표[U] 11">
            <a:extLst>
              <a:ext uri="{FF2B5EF4-FFF2-40B4-BE49-F238E27FC236}">
                <a16:creationId xmlns:a16="http://schemas.microsoft.com/office/drawing/2014/main" id="{63B6CB43-7E65-222A-904E-2569E72FE0B3}"/>
              </a:ext>
            </a:extLst>
          </p:cNvPr>
          <p:cNvSpPr/>
          <p:nvPr/>
        </p:nvSpPr>
        <p:spPr>
          <a:xfrm rot="5400000">
            <a:off x="7125073" y="-2742834"/>
            <a:ext cx="4037854" cy="15313544"/>
          </a:xfrm>
          <a:prstGeom prst="uturnArrow">
            <a:avLst>
              <a:gd name="adj1" fmla="val 3519"/>
              <a:gd name="adj2" fmla="val 8704"/>
              <a:gd name="adj3" fmla="val 10926"/>
              <a:gd name="adj4" fmla="val 20517"/>
              <a:gd name="adj5" fmla="val 100000"/>
            </a:avLst>
          </a:prstGeom>
          <a:solidFill>
            <a:srgbClr val="244C7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2026">
              <a:solidFill>
                <a:schemeClr val="tx1"/>
              </a:solidFill>
            </a:endParaRPr>
          </a:p>
        </p:txBody>
      </p:sp>
      <p:sp>
        <p:nvSpPr>
          <p:cNvPr id="6" name="AutoShape 40">
            <a:extLst>
              <a:ext uri="{FF2B5EF4-FFF2-40B4-BE49-F238E27FC236}">
                <a16:creationId xmlns:a16="http://schemas.microsoft.com/office/drawing/2014/main" id="{7F6E7D0D-51D0-D88B-4C43-88108664884E}"/>
              </a:ext>
            </a:extLst>
          </p:cNvPr>
          <p:cNvSpPr/>
          <p:nvPr/>
        </p:nvSpPr>
        <p:spPr>
          <a:xfrm>
            <a:off x="-306977" y="1014639"/>
            <a:ext cx="1335677" cy="0"/>
          </a:xfrm>
          <a:prstGeom prst="line">
            <a:avLst/>
          </a:prstGeom>
          <a:ln w="142875" cap="flat">
            <a:solidFill>
              <a:srgbClr val="244C7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7" name="TextBox 51">
            <a:extLst>
              <a:ext uri="{FF2B5EF4-FFF2-40B4-BE49-F238E27FC236}">
                <a16:creationId xmlns:a16="http://schemas.microsoft.com/office/drawing/2014/main" id="{03B4C1C6-6F6B-0EF4-41BB-52F73428D467}"/>
              </a:ext>
            </a:extLst>
          </p:cNvPr>
          <p:cNvSpPr txBox="1"/>
          <p:nvPr/>
        </p:nvSpPr>
        <p:spPr>
          <a:xfrm>
            <a:off x="1273629" y="609826"/>
            <a:ext cx="11480154" cy="8760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199"/>
              </a:lnSpc>
              <a:spcBef>
                <a:spcPct val="0"/>
              </a:spcBef>
            </a:pPr>
            <a:r>
              <a:rPr lang="ko-KR" altLang="en-US" sz="5999" spc="-239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구매 시스템</a:t>
            </a:r>
            <a:r>
              <a:rPr lang="ko-KR" altLang="en-US" sz="5999" spc="-239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프로세스</a:t>
            </a:r>
            <a:endParaRPr lang="en-US" sz="5999" spc="-239" dirty="0">
              <a:solidFill>
                <a:schemeClr val="bg1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4B72CEE5-5BB2-35F5-0FDF-D2382B572811}"/>
              </a:ext>
            </a:extLst>
          </p:cNvPr>
          <p:cNvGrpSpPr/>
          <p:nvPr/>
        </p:nvGrpSpPr>
        <p:grpSpPr>
          <a:xfrm>
            <a:off x="3247849" y="2705100"/>
            <a:ext cx="1505540" cy="2124152"/>
            <a:chOff x="3247849" y="2705100"/>
            <a:chExt cx="1505540" cy="2124152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0A6FADA-2340-F8B6-0B58-6382AC456806}"/>
                </a:ext>
              </a:extLst>
            </p:cNvPr>
            <p:cNvSpPr txBox="1"/>
            <p:nvPr/>
          </p:nvSpPr>
          <p:spPr>
            <a:xfrm>
              <a:off x="3247849" y="3782812"/>
              <a:ext cx="1505540" cy="10464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ko-Kore-KR" altLang="en-US" sz="2800" b="1" dirty="0">
                  <a:solidFill>
                    <a:srgbClr val="244C76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상품상세</a:t>
              </a:r>
              <a:endParaRPr kumimoji="1" lang="en-US" altLang="ko-Kore-KR" sz="3200" b="1" dirty="0">
                <a:solidFill>
                  <a:srgbClr val="244C76"/>
                </a:solidFill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  <a:p>
              <a:pPr algn="ctr"/>
              <a:r>
                <a:rPr kumimoji="1" lang="ko-Kore-KR" altLang="en-US" sz="2000" dirty="0">
                  <a:solidFill>
                    <a:srgbClr val="72B1DB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상품담기</a:t>
              </a:r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92206140-D342-265E-31F9-DBDC43E6C236}"/>
                </a:ext>
              </a:extLst>
            </p:cNvPr>
            <p:cNvSpPr/>
            <p:nvPr/>
          </p:nvSpPr>
          <p:spPr>
            <a:xfrm>
              <a:off x="3753264" y="2705100"/>
              <a:ext cx="494711" cy="494711"/>
            </a:xfrm>
            <a:prstGeom prst="ellipse">
              <a:avLst/>
            </a:prstGeom>
            <a:solidFill>
              <a:srgbClr val="244C76"/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F8C1EBF3-ACBD-4229-EBB6-7802C6818B47}"/>
              </a:ext>
            </a:extLst>
          </p:cNvPr>
          <p:cNvGrpSpPr/>
          <p:nvPr/>
        </p:nvGrpSpPr>
        <p:grpSpPr>
          <a:xfrm>
            <a:off x="6175612" y="2705100"/>
            <a:ext cx="1784463" cy="2223860"/>
            <a:chOff x="6175612" y="2705100"/>
            <a:chExt cx="1784463" cy="2223860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BD41903-E427-56AF-A5F3-76878444BAC0}"/>
                </a:ext>
              </a:extLst>
            </p:cNvPr>
            <p:cNvSpPr txBox="1"/>
            <p:nvPr/>
          </p:nvSpPr>
          <p:spPr>
            <a:xfrm>
              <a:off x="6175612" y="3782812"/>
              <a:ext cx="1784463" cy="11461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kumimoji="1" lang="ko-Kore-KR" altLang="en-US" sz="2800" b="1" dirty="0">
                  <a:solidFill>
                    <a:srgbClr val="244C76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장바구니</a:t>
              </a:r>
              <a:endParaRPr kumimoji="1" lang="en-US" altLang="ko-Kore-KR" sz="2800" b="1" dirty="0">
                <a:solidFill>
                  <a:srgbClr val="244C76"/>
                </a:solidFill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kumimoji="1" lang="ko-Kore-KR" altLang="en-US" sz="2000" dirty="0">
                  <a:solidFill>
                    <a:srgbClr val="72B1DB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수량 조절</a:t>
              </a:r>
              <a:r>
                <a:rPr kumimoji="1" lang="en-US" altLang="ko-Kore-KR" sz="2000" dirty="0">
                  <a:solidFill>
                    <a:srgbClr val="72B1DB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, </a:t>
              </a:r>
              <a:r>
                <a:rPr kumimoji="1" lang="ko-Kore-KR" altLang="en-US" sz="2000" dirty="0">
                  <a:solidFill>
                    <a:srgbClr val="72B1DB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삭제</a:t>
              </a: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7A72E4F6-2849-063F-CA1C-C5899E5A8156}"/>
                </a:ext>
              </a:extLst>
            </p:cNvPr>
            <p:cNvSpPr/>
            <p:nvPr/>
          </p:nvSpPr>
          <p:spPr>
            <a:xfrm>
              <a:off x="6820489" y="2705100"/>
              <a:ext cx="494711" cy="494711"/>
            </a:xfrm>
            <a:prstGeom prst="ellipse">
              <a:avLst/>
            </a:prstGeom>
            <a:solidFill>
              <a:srgbClr val="244C76"/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AB51EA88-3CB1-B15C-DA02-E820D16A089A}"/>
              </a:ext>
            </a:extLst>
          </p:cNvPr>
          <p:cNvGrpSpPr/>
          <p:nvPr/>
        </p:nvGrpSpPr>
        <p:grpSpPr>
          <a:xfrm>
            <a:off x="9173478" y="2705100"/>
            <a:ext cx="1871026" cy="2639711"/>
            <a:chOff x="9173478" y="2705100"/>
            <a:chExt cx="1871026" cy="2639711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5492ADE-67A1-A937-92E9-F8BC76F5F283}"/>
                </a:ext>
              </a:extLst>
            </p:cNvPr>
            <p:cNvSpPr txBox="1"/>
            <p:nvPr/>
          </p:nvSpPr>
          <p:spPr>
            <a:xfrm>
              <a:off x="9173478" y="3736999"/>
              <a:ext cx="1871026" cy="160781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kumimoji="1" lang="ko-Kore-KR" altLang="en-US" sz="2800" b="1" dirty="0">
                  <a:solidFill>
                    <a:srgbClr val="244C76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주문</a:t>
              </a:r>
              <a:endParaRPr kumimoji="1" lang="en-US" altLang="ko-Kore-KR" sz="2026" b="1" dirty="0">
                <a:solidFill>
                  <a:srgbClr val="244C76"/>
                </a:solidFill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kumimoji="1" lang="ko-Kore-KR" altLang="en-US" sz="2000" dirty="0">
                  <a:solidFill>
                    <a:srgbClr val="72B1DB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결제</a:t>
              </a:r>
              <a:endParaRPr kumimoji="1" lang="en-US" altLang="ko-Kore-KR" sz="2000" dirty="0">
                <a:solidFill>
                  <a:srgbClr val="72B1DB"/>
                </a:solidFill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kumimoji="1" lang="ko-Kore-KR" altLang="en-US" sz="2000" dirty="0">
                  <a:solidFill>
                    <a:srgbClr val="72B1DB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포트원</a:t>
              </a:r>
              <a:r>
                <a:rPr kumimoji="1" lang="ko-KR" altLang="en-US" sz="2000" dirty="0">
                  <a:solidFill>
                    <a:srgbClr val="72B1DB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 </a:t>
              </a:r>
              <a:r>
                <a:rPr kumimoji="1" lang="en-US" altLang="ko-KR" sz="2000" dirty="0">
                  <a:solidFill>
                    <a:srgbClr val="72B1DB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API</a:t>
              </a:r>
              <a:r>
                <a:rPr kumimoji="1" lang="ko-KR" altLang="en-US" sz="2000" dirty="0">
                  <a:solidFill>
                    <a:srgbClr val="72B1DB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 사용</a:t>
              </a:r>
              <a:endParaRPr kumimoji="1" lang="ko-Kore-KR" altLang="en-US" sz="2000" dirty="0">
                <a:solidFill>
                  <a:srgbClr val="72B1DB"/>
                </a:solidFill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68FE7BA5-2FDA-1804-20B6-A5E6B74DAA13}"/>
                </a:ext>
              </a:extLst>
            </p:cNvPr>
            <p:cNvSpPr/>
            <p:nvPr/>
          </p:nvSpPr>
          <p:spPr>
            <a:xfrm>
              <a:off x="9887714" y="2705100"/>
              <a:ext cx="494711" cy="494711"/>
            </a:xfrm>
            <a:prstGeom prst="ellipse">
              <a:avLst/>
            </a:prstGeom>
            <a:solidFill>
              <a:srgbClr val="244C76"/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46D1D745-6C30-4D1C-3513-9535A1282306}"/>
              </a:ext>
            </a:extLst>
          </p:cNvPr>
          <p:cNvGrpSpPr/>
          <p:nvPr/>
        </p:nvGrpSpPr>
        <p:grpSpPr>
          <a:xfrm>
            <a:off x="11720957" y="2705100"/>
            <a:ext cx="2962671" cy="4122456"/>
            <a:chOff x="11720957" y="2705100"/>
            <a:chExt cx="2962671" cy="4122456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7612D9E-A397-61D5-8500-7BD4C8577D74}"/>
                </a:ext>
              </a:extLst>
            </p:cNvPr>
            <p:cNvSpPr txBox="1"/>
            <p:nvPr/>
          </p:nvSpPr>
          <p:spPr>
            <a:xfrm>
              <a:off x="11720957" y="3782812"/>
              <a:ext cx="2962671" cy="30447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kumimoji="1" lang="ko-Kore-KR" altLang="en-US" sz="2800" b="1" dirty="0">
                  <a:solidFill>
                    <a:srgbClr val="244C76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주문확인</a:t>
              </a:r>
              <a:endParaRPr kumimoji="1" lang="en-US" altLang="ko-Kore-KR" sz="2026" b="1" dirty="0">
                <a:solidFill>
                  <a:srgbClr val="244C76"/>
                </a:solidFill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kumimoji="1" lang="ko-Kore-KR" altLang="en-US" sz="2026" dirty="0">
                  <a:solidFill>
                    <a:srgbClr val="72B1DB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관리자 주문내역 확인</a:t>
              </a:r>
              <a:endParaRPr kumimoji="1" lang="en-US" altLang="ko-Kore-KR" sz="2026" dirty="0">
                <a:solidFill>
                  <a:srgbClr val="72B1DB"/>
                </a:solidFill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  <a:p>
              <a:pPr algn="ctr"/>
              <a:r>
                <a:rPr kumimoji="1" lang="ko-Kore-KR" altLang="en-US" sz="2026" dirty="0">
                  <a:solidFill>
                    <a:srgbClr val="72B1DB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상품 재고 상태 확인</a:t>
              </a:r>
              <a:endParaRPr kumimoji="1" lang="en-US" altLang="en-US" sz="2026" dirty="0">
                <a:solidFill>
                  <a:srgbClr val="72B1DB"/>
                </a:solidFill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  <a:p>
              <a:pPr algn="ctr">
                <a:lnSpc>
                  <a:spcPct val="300000"/>
                </a:lnSpc>
              </a:pPr>
              <a:r>
                <a:rPr kumimoji="1" lang="en-US" altLang="ko-Kore-KR" sz="1400" dirty="0">
                  <a:solidFill>
                    <a:srgbClr val="72B1DB"/>
                  </a:solidFill>
                </a:rPr>
                <a:t>※ </a:t>
              </a:r>
              <a:r>
                <a:rPr kumimoji="1" lang="ko-Kore-KR" altLang="en-US" sz="1400" dirty="0">
                  <a:solidFill>
                    <a:srgbClr val="72B1DB"/>
                  </a:solidFill>
                </a:rPr>
                <a:t>주문취소는 주문확인전에만 가능</a:t>
              </a:r>
              <a:endParaRPr kumimoji="1" lang="en-US" altLang="ko-Kore-KR" sz="1400" dirty="0">
                <a:solidFill>
                  <a:srgbClr val="72B1DB"/>
                </a:solidFill>
              </a:endParaRPr>
            </a:p>
            <a:p>
              <a:pPr algn="ctr">
                <a:lnSpc>
                  <a:spcPct val="150000"/>
                </a:lnSpc>
              </a:pPr>
              <a:endParaRPr kumimoji="1" lang="en-US" altLang="ko-Kore-KR" sz="2026" dirty="0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  <a:p>
              <a:pPr algn="ctr">
                <a:lnSpc>
                  <a:spcPct val="150000"/>
                </a:lnSpc>
              </a:pPr>
              <a:endParaRPr kumimoji="1" lang="ko-Kore-KR" altLang="en-US" sz="2026" dirty="0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4BE67706-B77F-9E29-3231-17122E679B31}"/>
                </a:ext>
              </a:extLst>
            </p:cNvPr>
            <p:cNvSpPr/>
            <p:nvPr/>
          </p:nvSpPr>
          <p:spPr>
            <a:xfrm>
              <a:off x="12954938" y="2705100"/>
              <a:ext cx="494711" cy="494711"/>
            </a:xfrm>
            <a:prstGeom prst="ellipse">
              <a:avLst/>
            </a:prstGeom>
            <a:solidFill>
              <a:srgbClr val="244C76"/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D70EBE14-62DE-6A1C-0F48-07DEBC704C04}"/>
              </a:ext>
            </a:extLst>
          </p:cNvPr>
          <p:cNvGrpSpPr/>
          <p:nvPr/>
        </p:nvGrpSpPr>
        <p:grpSpPr>
          <a:xfrm>
            <a:off x="3694442" y="6332845"/>
            <a:ext cx="2656496" cy="3458855"/>
            <a:chOff x="2672371" y="6332845"/>
            <a:chExt cx="2656496" cy="3458855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834B8C8-7498-B690-523F-2A93B08F7353}"/>
                </a:ext>
              </a:extLst>
            </p:cNvPr>
            <p:cNvSpPr txBox="1"/>
            <p:nvPr/>
          </p:nvSpPr>
          <p:spPr>
            <a:xfrm>
              <a:off x="2672371" y="7193745"/>
              <a:ext cx="2656496" cy="25979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200000"/>
                </a:lnSpc>
              </a:pPr>
              <a:r>
                <a:rPr kumimoji="1" lang="ko-Kore-KR" altLang="en-US" sz="2800" b="1" dirty="0">
                  <a:solidFill>
                    <a:srgbClr val="244C76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배송완료</a:t>
              </a:r>
              <a:endParaRPr kumimoji="1" lang="en-US" altLang="ko-Kore-KR" sz="2026" b="1" dirty="0">
                <a:solidFill>
                  <a:srgbClr val="244C76"/>
                </a:solidFill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  <a:p>
              <a:pPr algn="ctr"/>
              <a:r>
                <a:rPr kumimoji="1" lang="ko-Kore-KR" altLang="en-US" sz="2000" dirty="0">
                  <a:solidFill>
                    <a:srgbClr val="72B1DB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상품 배송 후 </a:t>
              </a:r>
              <a:endParaRPr kumimoji="1" lang="en-US" altLang="ko-Kore-KR" sz="2000" dirty="0">
                <a:solidFill>
                  <a:srgbClr val="72B1DB"/>
                </a:solidFill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kumimoji="1" lang="ko-Kore-KR" altLang="en-US" sz="2000" dirty="0">
                  <a:solidFill>
                    <a:srgbClr val="72B1DB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배송완료상태로 변경</a:t>
              </a:r>
              <a:endParaRPr kumimoji="1" lang="en-US" altLang="ko-Kore-KR" sz="2000" dirty="0">
                <a:solidFill>
                  <a:srgbClr val="72B1DB"/>
                </a:solidFill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kumimoji="1" lang="ko-Kore-KR" altLang="en-US" sz="2000" dirty="0">
                  <a:solidFill>
                    <a:srgbClr val="72B1DB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고객은 상품에대한 후기</a:t>
              </a:r>
              <a:br>
                <a:rPr kumimoji="1" lang="en-US" altLang="ko-Kore-KR" sz="2000" dirty="0">
                  <a:solidFill>
                    <a:srgbClr val="72B1DB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</a:br>
              <a:r>
                <a:rPr kumimoji="1" lang="ko-Kore-KR" altLang="en-US" sz="2000" dirty="0">
                  <a:solidFill>
                    <a:srgbClr val="72B1DB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또는 반품</a:t>
              </a:r>
              <a:r>
                <a:rPr kumimoji="1" lang="en-US" altLang="ko-Kore-KR" sz="2000" dirty="0">
                  <a:solidFill>
                    <a:srgbClr val="72B1DB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, </a:t>
              </a:r>
              <a:r>
                <a:rPr kumimoji="1" lang="ko-Kore-KR" altLang="en-US" sz="2000" dirty="0">
                  <a:solidFill>
                    <a:srgbClr val="72B1DB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교환을 진행</a:t>
              </a:r>
              <a:r>
                <a:rPr kumimoji="1" lang="en-US" altLang="ko-Kore-KR" sz="2026" dirty="0">
                  <a:solidFill>
                    <a:srgbClr val="72B1DB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.</a:t>
              </a: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8782216A-4F7C-ABC0-8A90-E0174B160E3F}"/>
                </a:ext>
              </a:extLst>
            </p:cNvPr>
            <p:cNvSpPr/>
            <p:nvPr/>
          </p:nvSpPr>
          <p:spPr>
            <a:xfrm>
              <a:off x="3753264" y="6332845"/>
              <a:ext cx="494711" cy="494711"/>
            </a:xfrm>
            <a:prstGeom prst="ellipse">
              <a:avLst/>
            </a:prstGeom>
            <a:solidFill>
              <a:srgbClr val="244C76"/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715EC290-4329-71DC-8C8E-FA864C2563D8}"/>
              </a:ext>
            </a:extLst>
          </p:cNvPr>
          <p:cNvGrpSpPr/>
          <p:nvPr/>
        </p:nvGrpSpPr>
        <p:grpSpPr>
          <a:xfrm>
            <a:off x="7540212" y="6332845"/>
            <a:ext cx="2688557" cy="2906140"/>
            <a:chOff x="5667727" y="6332845"/>
            <a:chExt cx="2688557" cy="2906140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EBB08CC-4C86-78D3-7AB0-6A0D16DE2476}"/>
                </a:ext>
              </a:extLst>
            </p:cNvPr>
            <p:cNvSpPr txBox="1"/>
            <p:nvPr/>
          </p:nvSpPr>
          <p:spPr>
            <a:xfrm>
              <a:off x="5667727" y="7193745"/>
              <a:ext cx="2688557" cy="20452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200000"/>
                </a:lnSpc>
              </a:pPr>
              <a:r>
                <a:rPr kumimoji="1" lang="ko-Kore-KR" altLang="en-US" sz="2800" b="1" dirty="0">
                  <a:solidFill>
                    <a:srgbClr val="244C76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배송중</a:t>
              </a:r>
              <a:endParaRPr kumimoji="1" lang="en-US" altLang="ko-Kore-KR" sz="2026" b="1" dirty="0">
                <a:solidFill>
                  <a:srgbClr val="244C76"/>
                </a:solidFill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  <a:p>
              <a:pPr algn="ctr"/>
              <a:r>
                <a:rPr kumimoji="1" lang="ko-Kore-KR" altLang="en-US" sz="2026" dirty="0">
                  <a:solidFill>
                    <a:srgbClr val="72B1DB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고객에게 배송</a:t>
              </a:r>
              <a:endParaRPr kumimoji="1" lang="en-US" altLang="ko-Kore-KR" sz="2026" dirty="0">
                <a:solidFill>
                  <a:srgbClr val="72B1DB"/>
                </a:solidFill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kumimoji="1" lang="ko-Kore-KR" altLang="en-US" sz="2026" dirty="0">
                  <a:solidFill>
                    <a:srgbClr val="72B1DB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이때 제공된 송장번로호</a:t>
              </a:r>
              <a:endParaRPr kumimoji="1" lang="en-US" altLang="ko-Kore-KR" sz="2026" dirty="0">
                <a:solidFill>
                  <a:srgbClr val="72B1DB"/>
                </a:solidFill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  <a:p>
              <a:pPr algn="ctr"/>
              <a:r>
                <a:rPr kumimoji="1" lang="ko-Kore-KR" altLang="en-US" sz="2026" dirty="0">
                  <a:solidFill>
                    <a:srgbClr val="72B1DB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 배송상태 확인</a:t>
              </a:r>
              <a:endParaRPr kumimoji="1" lang="en-US" altLang="ko-Kore-KR" sz="2026" dirty="0">
                <a:solidFill>
                  <a:srgbClr val="72B1DB"/>
                </a:solidFill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0AC0B8C2-7F44-86E6-00D8-5D5E1B3CDC1F}"/>
                </a:ext>
              </a:extLst>
            </p:cNvPr>
            <p:cNvSpPr/>
            <p:nvPr/>
          </p:nvSpPr>
          <p:spPr>
            <a:xfrm>
              <a:off x="6820489" y="6332845"/>
              <a:ext cx="494711" cy="494711"/>
            </a:xfrm>
            <a:prstGeom prst="ellipse">
              <a:avLst/>
            </a:prstGeom>
            <a:solidFill>
              <a:srgbClr val="244C76"/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D5B4DB89-C050-C52F-2129-D499C9DC1ECC}"/>
              </a:ext>
            </a:extLst>
          </p:cNvPr>
          <p:cNvGrpSpPr/>
          <p:nvPr/>
        </p:nvGrpSpPr>
        <p:grpSpPr>
          <a:xfrm>
            <a:off x="11418042" y="6367596"/>
            <a:ext cx="2943434" cy="2906140"/>
            <a:chOff x="10561680" y="6332845"/>
            <a:chExt cx="2943434" cy="2906140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DDF3418-6198-701C-A83E-21A19A44B903}"/>
                </a:ext>
              </a:extLst>
            </p:cNvPr>
            <p:cNvSpPr txBox="1"/>
            <p:nvPr/>
          </p:nvSpPr>
          <p:spPr>
            <a:xfrm>
              <a:off x="10561680" y="7193745"/>
              <a:ext cx="2943434" cy="20452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200000"/>
                </a:lnSpc>
              </a:pPr>
              <a:r>
                <a:rPr kumimoji="1" lang="ko-Kore-KR" altLang="en-US" sz="2800" b="1" dirty="0">
                  <a:solidFill>
                    <a:srgbClr val="244C76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배송준비</a:t>
              </a:r>
              <a:r>
                <a:rPr kumimoji="1" lang="en-US" altLang="ko-Kore-KR" sz="2800" b="1" dirty="0">
                  <a:solidFill>
                    <a:srgbClr val="244C76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,</a:t>
              </a:r>
              <a:r>
                <a:rPr kumimoji="1" lang="ko-Kore-KR" altLang="en-US" sz="2800" b="1" dirty="0">
                  <a:solidFill>
                    <a:srgbClr val="244C76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발송처리</a:t>
              </a:r>
              <a:endParaRPr kumimoji="1" lang="en-US" altLang="ko-Kore-KR" sz="2800" b="1" dirty="0">
                <a:solidFill>
                  <a:srgbClr val="244C76"/>
                </a:solidFill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  <a:p>
              <a:pPr algn="ctr"/>
              <a:r>
                <a:rPr kumimoji="1" lang="ko-Kore-KR" altLang="en-US" sz="2026" dirty="0">
                  <a:solidFill>
                    <a:srgbClr val="72B1DB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주문확인</a:t>
              </a:r>
              <a:endParaRPr kumimoji="1" lang="en-US" altLang="ko-Kore-KR" sz="2026" dirty="0">
                <a:solidFill>
                  <a:srgbClr val="72B1DB"/>
                </a:solidFill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kumimoji="1" lang="ko-Kore-KR" altLang="en-US" sz="2026" dirty="0">
                  <a:solidFill>
                    <a:srgbClr val="72B1DB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상품포장 후 배송준비 후 </a:t>
              </a:r>
              <a:endParaRPr kumimoji="1" lang="en-US" altLang="ko-Kore-KR" sz="2026" dirty="0">
                <a:solidFill>
                  <a:srgbClr val="72B1DB"/>
                </a:solidFill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  <a:p>
              <a:pPr algn="ctr"/>
              <a:r>
                <a:rPr kumimoji="1" lang="ko-Kore-KR" altLang="en-US" sz="2026" dirty="0">
                  <a:solidFill>
                    <a:srgbClr val="72B1DB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택배사 발송처리</a:t>
              </a:r>
              <a:endParaRPr kumimoji="1" lang="en-US" altLang="ko-Kore-KR" sz="2026" dirty="0">
                <a:solidFill>
                  <a:srgbClr val="72B1DB"/>
                </a:solidFill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24E1CD7B-4D06-EDBE-DB0A-E59A34F454F0}"/>
                </a:ext>
              </a:extLst>
            </p:cNvPr>
            <p:cNvSpPr/>
            <p:nvPr/>
          </p:nvSpPr>
          <p:spPr>
            <a:xfrm>
              <a:off x="11754250" y="6332845"/>
              <a:ext cx="494711" cy="494711"/>
            </a:xfrm>
            <a:prstGeom prst="ellipse">
              <a:avLst/>
            </a:prstGeom>
            <a:solidFill>
              <a:srgbClr val="244C76"/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608616990"/>
      </p:ext>
    </p:extLst>
  </p:cSld>
  <p:clrMapOvr>
    <a:masterClrMapping/>
  </p:clrMapOvr>
  <p:transition spd="slow">
    <p:wipe dir="r"/>
  </p:transition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7">
            <a:extLst>
              <a:ext uri="{FF2B5EF4-FFF2-40B4-BE49-F238E27FC236}">
                <a16:creationId xmlns:a16="http://schemas.microsoft.com/office/drawing/2014/main" id="{FE79AA42-6300-D0E4-63AE-21BB150BA4B6}"/>
              </a:ext>
            </a:extLst>
          </p:cNvPr>
          <p:cNvGrpSpPr/>
          <p:nvPr/>
        </p:nvGrpSpPr>
        <p:grpSpPr>
          <a:xfrm>
            <a:off x="92583" y="0"/>
            <a:ext cx="18500217" cy="10287000"/>
            <a:chOff x="0" y="0"/>
            <a:chExt cx="4872485" cy="136455"/>
          </a:xfrm>
        </p:grpSpPr>
        <p:sp>
          <p:nvSpPr>
            <p:cNvPr id="5" name="Freeform 38">
              <a:extLst>
                <a:ext uri="{FF2B5EF4-FFF2-40B4-BE49-F238E27FC236}">
                  <a16:creationId xmlns:a16="http://schemas.microsoft.com/office/drawing/2014/main" id="{E3543CAA-074D-6AD7-6361-D3533EFCB094}"/>
                </a:ext>
              </a:extLst>
            </p:cNvPr>
            <p:cNvSpPr/>
            <p:nvPr/>
          </p:nvSpPr>
          <p:spPr>
            <a:xfrm>
              <a:off x="0" y="0"/>
              <a:ext cx="4872485" cy="136455"/>
            </a:xfrm>
            <a:custGeom>
              <a:avLst/>
              <a:gdLst/>
              <a:ahLst/>
              <a:cxnLst/>
              <a:rect l="l" t="t" r="r" b="b"/>
              <a:pathLst>
                <a:path w="4872485" h="136455">
                  <a:moveTo>
                    <a:pt x="0" y="0"/>
                  </a:moveTo>
                  <a:lnTo>
                    <a:pt x="4872485" y="0"/>
                  </a:lnTo>
                  <a:lnTo>
                    <a:pt x="4872485" y="136455"/>
                  </a:lnTo>
                  <a:lnTo>
                    <a:pt x="0" y="136455"/>
                  </a:lnTo>
                  <a:close/>
                </a:path>
              </a:pathLst>
            </a:custGeom>
            <a:solidFill>
              <a:srgbClr val="72B1DB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TextBox 39">
              <a:extLst>
                <a:ext uri="{FF2B5EF4-FFF2-40B4-BE49-F238E27FC236}">
                  <a16:creationId xmlns:a16="http://schemas.microsoft.com/office/drawing/2014/main" id="{BEABFD24-02D7-7336-AD4A-8E0D3F1B24B0}"/>
                </a:ext>
              </a:extLst>
            </p:cNvPr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8" name="TextBox 51">
            <a:extLst>
              <a:ext uri="{FF2B5EF4-FFF2-40B4-BE49-F238E27FC236}">
                <a16:creationId xmlns:a16="http://schemas.microsoft.com/office/drawing/2014/main" id="{52B2C5F6-7B54-319A-2B59-A2284E671E1B}"/>
              </a:ext>
            </a:extLst>
          </p:cNvPr>
          <p:cNvSpPr txBox="1"/>
          <p:nvPr/>
        </p:nvSpPr>
        <p:spPr>
          <a:xfrm>
            <a:off x="-1" y="4705463"/>
            <a:ext cx="18500217" cy="8760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7199"/>
              </a:lnSpc>
              <a:spcBef>
                <a:spcPct val="0"/>
              </a:spcBef>
            </a:pPr>
            <a:r>
              <a:rPr lang="ko-KR" altLang="en-US" sz="5999" spc="-239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프로젝트</a:t>
            </a:r>
            <a:r>
              <a:rPr lang="ko-KR" altLang="en-US" sz="5999" spc="-239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라이브 시연</a:t>
            </a:r>
            <a:endParaRPr lang="en-US" sz="5999" spc="-239" dirty="0">
              <a:solidFill>
                <a:schemeClr val="bg1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283956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400"/>
    </mc:Choice>
    <mc:Fallback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2B1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F1E069-8414-F86B-37B0-1B0CE39B73C9}"/>
              </a:ext>
            </a:extLst>
          </p:cNvPr>
          <p:cNvSpPr txBox="1"/>
          <p:nvPr/>
        </p:nvSpPr>
        <p:spPr>
          <a:xfrm>
            <a:off x="0" y="4305300"/>
            <a:ext cx="18288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ore-KR" altLang="en-US" sz="7200" dirty="0">
                <a:solidFill>
                  <a:schemeClr val="bg1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문제</a:t>
            </a:r>
            <a:r>
              <a:rPr kumimoji="1" lang="ko-KR" altLang="en-US" sz="7200" dirty="0">
                <a:solidFill>
                  <a:schemeClr val="bg1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및 해결책</a:t>
            </a:r>
            <a:endParaRPr kumimoji="1" lang="ko-Kore-KR" altLang="en-US" sz="7200" dirty="0">
              <a:solidFill>
                <a:schemeClr val="bg1"/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02083935"/>
      </p:ext>
    </p:extLst>
  </p:cSld>
  <p:clrMapOvr>
    <a:masterClrMapping/>
  </p:clrMapOvr>
  <p:transition spd="med">
    <p:wheel spokes="1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7">
            <a:extLst>
              <a:ext uri="{FF2B5EF4-FFF2-40B4-BE49-F238E27FC236}">
                <a16:creationId xmlns:a16="http://schemas.microsoft.com/office/drawing/2014/main" id="{2851856B-F1BD-D635-6026-F9BDB34FDEF2}"/>
              </a:ext>
            </a:extLst>
          </p:cNvPr>
          <p:cNvGrpSpPr/>
          <p:nvPr/>
        </p:nvGrpSpPr>
        <p:grpSpPr>
          <a:xfrm>
            <a:off x="-24618" y="-38099"/>
            <a:ext cx="18337237" cy="3151162"/>
            <a:chOff x="0" y="0"/>
            <a:chExt cx="4872485" cy="136455"/>
          </a:xfrm>
        </p:grpSpPr>
        <p:sp>
          <p:nvSpPr>
            <p:cNvPr id="5" name="Freeform 38">
              <a:extLst>
                <a:ext uri="{FF2B5EF4-FFF2-40B4-BE49-F238E27FC236}">
                  <a16:creationId xmlns:a16="http://schemas.microsoft.com/office/drawing/2014/main" id="{25CDE185-5EE4-EBFF-F221-65F0C13B1412}"/>
                </a:ext>
              </a:extLst>
            </p:cNvPr>
            <p:cNvSpPr/>
            <p:nvPr/>
          </p:nvSpPr>
          <p:spPr>
            <a:xfrm>
              <a:off x="0" y="0"/>
              <a:ext cx="4872485" cy="136455"/>
            </a:xfrm>
            <a:custGeom>
              <a:avLst/>
              <a:gdLst/>
              <a:ahLst/>
              <a:cxnLst/>
              <a:rect l="l" t="t" r="r" b="b"/>
              <a:pathLst>
                <a:path w="4872485" h="136455">
                  <a:moveTo>
                    <a:pt x="0" y="0"/>
                  </a:moveTo>
                  <a:lnTo>
                    <a:pt x="4872485" y="0"/>
                  </a:lnTo>
                  <a:lnTo>
                    <a:pt x="4872485" y="136455"/>
                  </a:lnTo>
                  <a:lnTo>
                    <a:pt x="0" y="136455"/>
                  </a:lnTo>
                  <a:close/>
                </a:path>
              </a:pathLst>
            </a:custGeom>
            <a:solidFill>
              <a:srgbClr val="72B1DB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TextBox 39">
              <a:extLst>
                <a:ext uri="{FF2B5EF4-FFF2-40B4-BE49-F238E27FC236}">
                  <a16:creationId xmlns:a16="http://schemas.microsoft.com/office/drawing/2014/main" id="{0264C947-B6CA-5C32-45D7-C1591068091A}"/>
                </a:ext>
              </a:extLst>
            </p:cNvPr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3" name="제목 1">
            <a:extLst>
              <a:ext uri="{FF2B5EF4-FFF2-40B4-BE49-F238E27FC236}">
                <a16:creationId xmlns:a16="http://schemas.microsoft.com/office/drawing/2014/main" id="{A47C9D60-D756-46CE-53CA-654C66A04020}"/>
              </a:ext>
            </a:extLst>
          </p:cNvPr>
          <p:cNvSpPr txBox="1">
            <a:spLocks/>
          </p:cNvSpPr>
          <p:nvPr/>
        </p:nvSpPr>
        <p:spPr>
          <a:xfrm>
            <a:off x="0" y="632847"/>
            <a:ext cx="18288000" cy="1809271"/>
          </a:xfrm>
          <a:prstGeom prst="rect">
            <a:avLst/>
          </a:prstGeom>
        </p:spPr>
        <p:txBody>
          <a:bodyPr vert="horz" lIns="137160" tIns="68580" rIns="137160" bIns="6858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6000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변경에 유리한</a:t>
            </a:r>
            <a:r>
              <a:rPr lang="en-US" altLang="ko-KR" sz="6000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sz="6000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유지보수하기 좋은 코드</a:t>
            </a:r>
            <a:endParaRPr kumimoji="1" lang="ko-Kore-KR" altLang="en-US" sz="6000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9" name="육각형[H] 4">
            <a:extLst>
              <a:ext uri="{FF2B5EF4-FFF2-40B4-BE49-F238E27FC236}">
                <a16:creationId xmlns:a16="http://schemas.microsoft.com/office/drawing/2014/main" id="{AE9A5923-857F-3BB0-72B4-322EE0BD4D60}"/>
              </a:ext>
            </a:extLst>
          </p:cNvPr>
          <p:cNvSpPr>
            <a:spLocks noChangeAspect="1"/>
          </p:cNvSpPr>
          <p:nvPr/>
        </p:nvSpPr>
        <p:spPr>
          <a:xfrm>
            <a:off x="7778233" y="3314700"/>
            <a:ext cx="2440587" cy="2103954"/>
          </a:xfrm>
          <a:prstGeom prst="hexagon">
            <a:avLst/>
          </a:prstGeom>
          <a:solidFill>
            <a:schemeClr val="bg1"/>
          </a:solidFill>
          <a:ln w="53975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z="2200" dirty="0">
                <a:solidFill>
                  <a:sysClr val="windowText" lastClr="00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모듈화</a:t>
            </a:r>
            <a:endParaRPr kumimoji="1" lang="en-US" altLang="ko-Kore-KR" sz="2200" dirty="0">
              <a:solidFill>
                <a:sysClr val="windowText" lastClr="000000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/>
            <a:r>
              <a:rPr kumimoji="1" lang="ko-Kore-KR" altLang="en-US" sz="2200" dirty="0">
                <a:solidFill>
                  <a:sysClr val="windowText" lastClr="00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공통화</a:t>
            </a:r>
          </a:p>
        </p:txBody>
      </p:sp>
      <p:sp>
        <p:nvSpPr>
          <p:cNvPr id="20" name="육각형[H] 21">
            <a:extLst>
              <a:ext uri="{FF2B5EF4-FFF2-40B4-BE49-F238E27FC236}">
                <a16:creationId xmlns:a16="http://schemas.microsoft.com/office/drawing/2014/main" id="{6BFC0A02-B61D-01A4-A80D-932997C29D8B}"/>
              </a:ext>
            </a:extLst>
          </p:cNvPr>
          <p:cNvSpPr>
            <a:spLocks noChangeAspect="1"/>
          </p:cNvSpPr>
          <p:nvPr/>
        </p:nvSpPr>
        <p:spPr>
          <a:xfrm>
            <a:off x="7780372" y="7450222"/>
            <a:ext cx="2450938" cy="2112878"/>
          </a:xfrm>
          <a:prstGeom prst="hexagon">
            <a:avLst/>
          </a:prstGeom>
          <a:solidFill>
            <a:schemeClr val="bg1"/>
          </a:solidFill>
          <a:ln w="53975">
            <a:solidFill>
              <a:srgbClr val="244C7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dirty="0">
                <a:solidFill>
                  <a:schemeClr val="tx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Tiles</a:t>
            </a:r>
            <a:endParaRPr lang="ko-KR" altLang="en-US" sz="2200" dirty="0">
              <a:solidFill>
                <a:schemeClr val="tx2">
                  <a:lumMod val="50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21" name="육각형[H] 22">
            <a:extLst>
              <a:ext uri="{FF2B5EF4-FFF2-40B4-BE49-F238E27FC236}">
                <a16:creationId xmlns:a16="http://schemas.microsoft.com/office/drawing/2014/main" id="{BDC4E0BE-7835-2026-B883-D6ED86ED7721}"/>
              </a:ext>
            </a:extLst>
          </p:cNvPr>
          <p:cNvSpPr>
            <a:spLocks noChangeAspect="1"/>
          </p:cNvSpPr>
          <p:nvPr/>
        </p:nvSpPr>
        <p:spPr>
          <a:xfrm>
            <a:off x="9682080" y="6393783"/>
            <a:ext cx="2450938" cy="2112878"/>
          </a:xfrm>
          <a:prstGeom prst="hexagon">
            <a:avLst/>
          </a:prstGeom>
          <a:solidFill>
            <a:schemeClr val="bg1"/>
          </a:solidFill>
          <a:ln w="53975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dirty="0" err="1">
                <a:solidFill>
                  <a:schemeClr val="tx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MySql</a:t>
            </a:r>
            <a:r>
              <a:rPr lang="en-US" altLang="ko-KR" sz="2200" dirty="0">
                <a:solidFill>
                  <a:schemeClr val="tx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2200" dirty="0">
                <a:solidFill>
                  <a:schemeClr val="tx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함수</a:t>
            </a:r>
          </a:p>
        </p:txBody>
      </p:sp>
      <p:sp>
        <p:nvSpPr>
          <p:cNvPr id="22" name="육각형[H] 23">
            <a:extLst>
              <a:ext uri="{FF2B5EF4-FFF2-40B4-BE49-F238E27FC236}">
                <a16:creationId xmlns:a16="http://schemas.microsoft.com/office/drawing/2014/main" id="{66BCD84A-F020-9FA7-ADB1-1938FD40A280}"/>
              </a:ext>
            </a:extLst>
          </p:cNvPr>
          <p:cNvSpPr>
            <a:spLocks noChangeAspect="1"/>
          </p:cNvSpPr>
          <p:nvPr/>
        </p:nvSpPr>
        <p:spPr>
          <a:xfrm>
            <a:off x="5855592" y="6396657"/>
            <a:ext cx="2450938" cy="2112878"/>
          </a:xfrm>
          <a:prstGeom prst="hexagon">
            <a:avLst/>
          </a:prstGeom>
          <a:solidFill>
            <a:schemeClr val="bg1"/>
          </a:solidFill>
          <a:ln w="53975">
            <a:solidFill>
              <a:srgbClr val="72B1D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dirty="0">
                <a:solidFill>
                  <a:schemeClr val="tx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Util</a:t>
            </a:r>
          </a:p>
          <a:p>
            <a:pPr algn="ctr"/>
            <a:r>
              <a:rPr lang="ko-KR" altLang="en-US" sz="2200" dirty="0">
                <a:solidFill>
                  <a:schemeClr val="tx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클래스</a:t>
            </a:r>
          </a:p>
        </p:txBody>
      </p:sp>
      <p:sp>
        <p:nvSpPr>
          <p:cNvPr id="23" name="육각형[H] 24">
            <a:extLst>
              <a:ext uri="{FF2B5EF4-FFF2-40B4-BE49-F238E27FC236}">
                <a16:creationId xmlns:a16="http://schemas.microsoft.com/office/drawing/2014/main" id="{05FEFB49-AADD-3692-E4F3-D71E785052DF}"/>
              </a:ext>
            </a:extLst>
          </p:cNvPr>
          <p:cNvSpPr>
            <a:spLocks noChangeAspect="1"/>
          </p:cNvSpPr>
          <p:nvPr/>
        </p:nvSpPr>
        <p:spPr>
          <a:xfrm>
            <a:off x="3918786" y="7450222"/>
            <a:ext cx="2450938" cy="2112878"/>
          </a:xfrm>
          <a:prstGeom prst="hexagon">
            <a:avLst/>
          </a:prstGeom>
          <a:solidFill>
            <a:schemeClr val="bg1"/>
          </a:solidFill>
          <a:ln w="53975">
            <a:solidFill>
              <a:srgbClr val="244C7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dirty="0">
                <a:solidFill>
                  <a:schemeClr val="tx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Interceptor</a:t>
            </a:r>
            <a:r>
              <a:rPr lang="ko-Kore-KR" altLang="en-US" sz="2200" dirty="0">
                <a:solidFill>
                  <a:schemeClr val="tx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en-US" altLang="ko-Kore-KR" sz="2200" dirty="0">
                <a:solidFill>
                  <a:schemeClr val="tx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pattern</a:t>
            </a:r>
            <a:endParaRPr lang="ko-KR" altLang="en-US" sz="2200" dirty="0">
              <a:solidFill>
                <a:schemeClr val="tx2">
                  <a:lumMod val="50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25" name="육각형[H] 5">
            <a:extLst>
              <a:ext uri="{FF2B5EF4-FFF2-40B4-BE49-F238E27FC236}">
                <a16:creationId xmlns:a16="http://schemas.microsoft.com/office/drawing/2014/main" id="{60248C6C-CE32-C1C2-3E8F-D297E94902EA}"/>
              </a:ext>
            </a:extLst>
          </p:cNvPr>
          <p:cNvSpPr>
            <a:spLocks noChangeAspect="1"/>
          </p:cNvSpPr>
          <p:nvPr/>
        </p:nvSpPr>
        <p:spPr>
          <a:xfrm>
            <a:off x="13508568" y="6396933"/>
            <a:ext cx="2450938" cy="2112878"/>
          </a:xfrm>
          <a:prstGeom prst="hexagon">
            <a:avLst/>
          </a:prstGeom>
          <a:solidFill>
            <a:schemeClr val="bg1"/>
          </a:solidFill>
          <a:ln w="53975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200" dirty="0">
                <a:solidFill>
                  <a:schemeClr val="tx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레이어 팝업 공통화</a:t>
            </a:r>
          </a:p>
        </p:txBody>
      </p:sp>
      <p:sp>
        <p:nvSpPr>
          <p:cNvPr id="26" name="육각형[H] 2">
            <a:extLst>
              <a:ext uri="{FF2B5EF4-FFF2-40B4-BE49-F238E27FC236}">
                <a16:creationId xmlns:a16="http://schemas.microsoft.com/office/drawing/2014/main" id="{2995C982-DD90-5F2A-48E4-EF23DB294B60}"/>
              </a:ext>
            </a:extLst>
          </p:cNvPr>
          <p:cNvSpPr>
            <a:spLocks noChangeAspect="1"/>
          </p:cNvSpPr>
          <p:nvPr/>
        </p:nvSpPr>
        <p:spPr>
          <a:xfrm>
            <a:off x="1987993" y="6393783"/>
            <a:ext cx="2450938" cy="2112878"/>
          </a:xfrm>
          <a:prstGeom prst="hexagon">
            <a:avLst/>
          </a:prstGeom>
          <a:solidFill>
            <a:schemeClr val="bg1"/>
          </a:solidFill>
          <a:ln w="53975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dirty="0">
                <a:solidFill>
                  <a:schemeClr val="tx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JavaScript namespace</a:t>
            </a:r>
            <a:r>
              <a:rPr lang="ko-KR" altLang="en-US" sz="2200" dirty="0">
                <a:solidFill>
                  <a:schemeClr val="tx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모듈화</a:t>
            </a: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0EA02508-1FAB-5580-CF1B-CD6E7CDF286F}"/>
              </a:ext>
            </a:extLst>
          </p:cNvPr>
          <p:cNvCxnSpPr>
            <a:cxnSpLocks/>
          </p:cNvCxnSpPr>
          <p:nvPr/>
        </p:nvCxnSpPr>
        <p:spPr>
          <a:xfrm>
            <a:off x="8998527" y="5676900"/>
            <a:ext cx="0" cy="862100"/>
          </a:xfrm>
          <a:prstGeom prst="straightConnector1">
            <a:avLst/>
          </a:prstGeom>
          <a:ln w="57150"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그림 31">
            <a:extLst>
              <a:ext uri="{FF2B5EF4-FFF2-40B4-BE49-F238E27FC236}">
                <a16:creationId xmlns:a16="http://schemas.microsoft.com/office/drawing/2014/main" id="{12478F0C-EB62-E755-6CF0-F455527EA9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10488" y="10295199"/>
            <a:ext cx="5420100" cy="676558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3" name="그림 32" descr="텍스트, 도표, 평행, 영수증이(가) 표시된 사진&#10;&#10;자동 생성된 설명">
            <a:extLst>
              <a:ext uri="{FF2B5EF4-FFF2-40B4-BE49-F238E27FC236}">
                <a16:creationId xmlns:a16="http://schemas.microsoft.com/office/drawing/2014/main" id="{C1EE2D0A-BB08-77DE-0337-B4EAA23E20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2701" y="10287000"/>
            <a:ext cx="4128891" cy="779036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" name="그림 1" descr="텍스트, 도표, 평행, 영수증이(가) 표시된 사진&#10;&#10;자동 생성된 설명">
            <a:extLst>
              <a:ext uri="{FF2B5EF4-FFF2-40B4-BE49-F238E27FC236}">
                <a16:creationId xmlns:a16="http://schemas.microsoft.com/office/drawing/2014/main" id="{315F2809-76F6-4032-1220-E3C6694400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31136" y="7965994"/>
            <a:ext cx="534096" cy="100772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662E5E8-8D54-77BD-A20E-7B8F21C995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63351" y="7959596"/>
            <a:ext cx="790377" cy="986580"/>
          </a:xfrm>
          <a:prstGeom prst="rect">
            <a:avLst/>
          </a:prstGeom>
        </p:spPr>
      </p:pic>
      <p:sp>
        <p:nvSpPr>
          <p:cNvPr id="24" name="육각형[H] 25">
            <a:extLst>
              <a:ext uri="{FF2B5EF4-FFF2-40B4-BE49-F238E27FC236}">
                <a16:creationId xmlns:a16="http://schemas.microsoft.com/office/drawing/2014/main" id="{B4FF25C7-2552-F230-5882-378156C43BCC}"/>
              </a:ext>
            </a:extLst>
          </p:cNvPr>
          <p:cNvSpPr>
            <a:spLocks noChangeAspect="1"/>
          </p:cNvSpPr>
          <p:nvPr/>
        </p:nvSpPr>
        <p:spPr>
          <a:xfrm>
            <a:off x="11602426" y="7450222"/>
            <a:ext cx="2450938" cy="2112878"/>
          </a:xfrm>
          <a:prstGeom prst="hexagon">
            <a:avLst/>
          </a:prstGeom>
          <a:solidFill>
            <a:schemeClr val="bg1"/>
          </a:solidFill>
          <a:ln w="53975">
            <a:solidFill>
              <a:srgbClr val="72B1D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dirty="0" err="1">
                <a:solidFill>
                  <a:schemeClr val="tx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ViewPath</a:t>
            </a:r>
            <a:endParaRPr lang="ko-KR" altLang="en-US" sz="2200" dirty="0">
              <a:solidFill>
                <a:schemeClr val="tx2">
                  <a:lumMod val="50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3668290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500">
        <p15:prstTrans prst="fracture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7">
            <a:extLst>
              <a:ext uri="{FF2B5EF4-FFF2-40B4-BE49-F238E27FC236}">
                <a16:creationId xmlns:a16="http://schemas.microsoft.com/office/drawing/2014/main" id="{2851856B-F1BD-D635-6026-F9BDB34FDEF2}"/>
              </a:ext>
            </a:extLst>
          </p:cNvPr>
          <p:cNvGrpSpPr/>
          <p:nvPr/>
        </p:nvGrpSpPr>
        <p:grpSpPr>
          <a:xfrm>
            <a:off x="-24618" y="-38099"/>
            <a:ext cx="18337237" cy="3151162"/>
            <a:chOff x="0" y="0"/>
            <a:chExt cx="4872485" cy="136455"/>
          </a:xfrm>
        </p:grpSpPr>
        <p:sp>
          <p:nvSpPr>
            <p:cNvPr id="5" name="Freeform 38">
              <a:extLst>
                <a:ext uri="{FF2B5EF4-FFF2-40B4-BE49-F238E27FC236}">
                  <a16:creationId xmlns:a16="http://schemas.microsoft.com/office/drawing/2014/main" id="{25CDE185-5EE4-EBFF-F221-65F0C13B1412}"/>
                </a:ext>
              </a:extLst>
            </p:cNvPr>
            <p:cNvSpPr/>
            <p:nvPr/>
          </p:nvSpPr>
          <p:spPr>
            <a:xfrm>
              <a:off x="0" y="0"/>
              <a:ext cx="4872485" cy="136455"/>
            </a:xfrm>
            <a:custGeom>
              <a:avLst/>
              <a:gdLst/>
              <a:ahLst/>
              <a:cxnLst/>
              <a:rect l="l" t="t" r="r" b="b"/>
              <a:pathLst>
                <a:path w="4872485" h="136455">
                  <a:moveTo>
                    <a:pt x="0" y="0"/>
                  </a:moveTo>
                  <a:lnTo>
                    <a:pt x="4872485" y="0"/>
                  </a:lnTo>
                  <a:lnTo>
                    <a:pt x="4872485" y="136455"/>
                  </a:lnTo>
                  <a:lnTo>
                    <a:pt x="0" y="136455"/>
                  </a:lnTo>
                  <a:close/>
                </a:path>
              </a:pathLst>
            </a:custGeom>
            <a:solidFill>
              <a:srgbClr val="72B1DB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TextBox 39">
              <a:extLst>
                <a:ext uri="{FF2B5EF4-FFF2-40B4-BE49-F238E27FC236}">
                  <a16:creationId xmlns:a16="http://schemas.microsoft.com/office/drawing/2014/main" id="{0264C947-B6CA-5C32-45D7-C1591068091A}"/>
                </a:ext>
              </a:extLst>
            </p:cNvPr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3" name="제목 1">
            <a:extLst>
              <a:ext uri="{FF2B5EF4-FFF2-40B4-BE49-F238E27FC236}">
                <a16:creationId xmlns:a16="http://schemas.microsoft.com/office/drawing/2014/main" id="{A47C9D60-D756-46CE-53CA-654C66A04020}"/>
              </a:ext>
            </a:extLst>
          </p:cNvPr>
          <p:cNvSpPr txBox="1">
            <a:spLocks/>
          </p:cNvSpPr>
          <p:nvPr/>
        </p:nvSpPr>
        <p:spPr>
          <a:xfrm>
            <a:off x="0" y="632847"/>
            <a:ext cx="18288000" cy="1809271"/>
          </a:xfrm>
          <a:prstGeom prst="rect">
            <a:avLst/>
          </a:prstGeom>
        </p:spPr>
        <p:txBody>
          <a:bodyPr vert="horz" lIns="137160" tIns="68580" rIns="137160" bIns="6858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6000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변경에 유리한</a:t>
            </a:r>
            <a:r>
              <a:rPr lang="en-US" altLang="ko-KR" sz="6000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sz="6000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유지보수하기 좋은 코드</a:t>
            </a:r>
            <a:endParaRPr kumimoji="1" lang="ko-Kore-KR" altLang="en-US" sz="6000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9" name="육각형[H] 4">
            <a:extLst>
              <a:ext uri="{FF2B5EF4-FFF2-40B4-BE49-F238E27FC236}">
                <a16:creationId xmlns:a16="http://schemas.microsoft.com/office/drawing/2014/main" id="{AE9A5923-857F-3BB0-72B4-322EE0BD4D60}"/>
              </a:ext>
            </a:extLst>
          </p:cNvPr>
          <p:cNvSpPr>
            <a:spLocks noChangeAspect="1"/>
          </p:cNvSpPr>
          <p:nvPr/>
        </p:nvSpPr>
        <p:spPr>
          <a:xfrm>
            <a:off x="7778233" y="3314700"/>
            <a:ext cx="2440587" cy="2103954"/>
          </a:xfrm>
          <a:prstGeom prst="hexagon">
            <a:avLst/>
          </a:prstGeom>
          <a:solidFill>
            <a:schemeClr val="bg1"/>
          </a:solidFill>
          <a:ln w="53975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z="2200" dirty="0">
                <a:solidFill>
                  <a:sysClr val="windowText" lastClr="00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모듈화</a:t>
            </a:r>
            <a:endParaRPr kumimoji="1" lang="en-US" altLang="ko-Kore-KR" sz="2200" dirty="0">
              <a:solidFill>
                <a:sysClr val="windowText" lastClr="000000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/>
            <a:r>
              <a:rPr kumimoji="1" lang="ko-Kore-KR" altLang="en-US" sz="2200" dirty="0">
                <a:solidFill>
                  <a:sysClr val="windowText" lastClr="00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공통화</a:t>
            </a:r>
          </a:p>
        </p:txBody>
      </p:sp>
      <p:sp>
        <p:nvSpPr>
          <p:cNvPr id="20" name="육각형[H] 21">
            <a:extLst>
              <a:ext uri="{FF2B5EF4-FFF2-40B4-BE49-F238E27FC236}">
                <a16:creationId xmlns:a16="http://schemas.microsoft.com/office/drawing/2014/main" id="{6BFC0A02-B61D-01A4-A80D-932997C29D8B}"/>
              </a:ext>
            </a:extLst>
          </p:cNvPr>
          <p:cNvSpPr>
            <a:spLocks noChangeAspect="1"/>
          </p:cNvSpPr>
          <p:nvPr/>
        </p:nvSpPr>
        <p:spPr>
          <a:xfrm>
            <a:off x="7780372" y="7450222"/>
            <a:ext cx="2450938" cy="2112878"/>
          </a:xfrm>
          <a:prstGeom prst="hexagon">
            <a:avLst/>
          </a:prstGeom>
          <a:solidFill>
            <a:schemeClr val="bg1"/>
          </a:solidFill>
          <a:ln w="53975">
            <a:solidFill>
              <a:srgbClr val="244C7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dirty="0">
                <a:solidFill>
                  <a:schemeClr val="tx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Tiles</a:t>
            </a:r>
            <a:endParaRPr lang="ko-KR" altLang="en-US" sz="2200" dirty="0">
              <a:solidFill>
                <a:schemeClr val="tx2">
                  <a:lumMod val="50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21" name="육각형[H] 22">
            <a:extLst>
              <a:ext uri="{FF2B5EF4-FFF2-40B4-BE49-F238E27FC236}">
                <a16:creationId xmlns:a16="http://schemas.microsoft.com/office/drawing/2014/main" id="{BDC4E0BE-7835-2026-B883-D6ED86ED7721}"/>
              </a:ext>
            </a:extLst>
          </p:cNvPr>
          <p:cNvSpPr>
            <a:spLocks noChangeAspect="1"/>
          </p:cNvSpPr>
          <p:nvPr/>
        </p:nvSpPr>
        <p:spPr>
          <a:xfrm>
            <a:off x="9682080" y="6393783"/>
            <a:ext cx="2450938" cy="2112878"/>
          </a:xfrm>
          <a:prstGeom prst="hexagon">
            <a:avLst/>
          </a:prstGeom>
          <a:solidFill>
            <a:schemeClr val="bg1"/>
          </a:solidFill>
          <a:ln w="53975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dirty="0" err="1">
                <a:solidFill>
                  <a:schemeClr val="tx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MySql</a:t>
            </a:r>
            <a:r>
              <a:rPr lang="en-US" altLang="ko-KR" sz="2200" dirty="0">
                <a:solidFill>
                  <a:schemeClr val="tx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2200" dirty="0">
                <a:solidFill>
                  <a:schemeClr val="tx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함수</a:t>
            </a:r>
          </a:p>
        </p:txBody>
      </p:sp>
      <p:sp>
        <p:nvSpPr>
          <p:cNvPr id="22" name="육각형[H] 23">
            <a:extLst>
              <a:ext uri="{FF2B5EF4-FFF2-40B4-BE49-F238E27FC236}">
                <a16:creationId xmlns:a16="http://schemas.microsoft.com/office/drawing/2014/main" id="{66BCD84A-F020-9FA7-ADB1-1938FD40A280}"/>
              </a:ext>
            </a:extLst>
          </p:cNvPr>
          <p:cNvSpPr>
            <a:spLocks noChangeAspect="1"/>
          </p:cNvSpPr>
          <p:nvPr/>
        </p:nvSpPr>
        <p:spPr>
          <a:xfrm>
            <a:off x="5855592" y="6396657"/>
            <a:ext cx="2450938" cy="2112878"/>
          </a:xfrm>
          <a:prstGeom prst="hexagon">
            <a:avLst/>
          </a:prstGeom>
          <a:solidFill>
            <a:schemeClr val="bg1"/>
          </a:solidFill>
          <a:ln w="53975">
            <a:solidFill>
              <a:srgbClr val="72B1D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dirty="0">
                <a:solidFill>
                  <a:schemeClr val="tx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Util</a:t>
            </a:r>
          </a:p>
          <a:p>
            <a:pPr algn="ctr"/>
            <a:r>
              <a:rPr lang="ko-KR" altLang="en-US" sz="2200" dirty="0">
                <a:solidFill>
                  <a:schemeClr val="tx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클래스</a:t>
            </a:r>
          </a:p>
        </p:txBody>
      </p:sp>
      <p:sp>
        <p:nvSpPr>
          <p:cNvPr id="23" name="육각형[H] 24">
            <a:extLst>
              <a:ext uri="{FF2B5EF4-FFF2-40B4-BE49-F238E27FC236}">
                <a16:creationId xmlns:a16="http://schemas.microsoft.com/office/drawing/2014/main" id="{05FEFB49-AADD-3692-E4F3-D71E785052DF}"/>
              </a:ext>
            </a:extLst>
          </p:cNvPr>
          <p:cNvSpPr>
            <a:spLocks noChangeAspect="1"/>
          </p:cNvSpPr>
          <p:nvPr/>
        </p:nvSpPr>
        <p:spPr>
          <a:xfrm>
            <a:off x="3918786" y="7450222"/>
            <a:ext cx="2450938" cy="2112878"/>
          </a:xfrm>
          <a:prstGeom prst="hexagon">
            <a:avLst/>
          </a:prstGeom>
          <a:solidFill>
            <a:schemeClr val="bg1"/>
          </a:solidFill>
          <a:ln w="53975">
            <a:solidFill>
              <a:srgbClr val="244C7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dirty="0">
                <a:solidFill>
                  <a:schemeClr val="tx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Interceptor</a:t>
            </a:r>
            <a:r>
              <a:rPr lang="ko-Kore-KR" altLang="en-US" sz="2200" dirty="0">
                <a:solidFill>
                  <a:schemeClr val="tx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en-US" altLang="ko-Kore-KR" sz="2200" dirty="0">
                <a:solidFill>
                  <a:schemeClr val="tx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pattern</a:t>
            </a:r>
            <a:endParaRPr lang="ko-KR" altLang="en-US" sz="2200" dirty="0">
              <a:solidFill>
                <a:schemeClr val="tx2">
                  <a:lumMod val="50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24" name="육각형[H] 25">
            <a:extLst>
              <a:ext uri="{FF2B5EF4-FFF2-40B4-BE49-F238E27FC236}">
                <a16:creationId xmlns:a16="http://schemas.microsoft.com/office/drawing/2014/main" id="{B4FF25C7-2552-F230-5882-378156C43BCC}"/>
              </a:ext>
            </a:extLst>
          </p:cNvPr>
          <p:cNvSpPr>
            <a:spLocks noChangeAspect="1"/>
          </p:cNvSpPr>
          <p:nvPr/>
        </p:nvSpPr>
        <p:spPr>
          <a:xfrm>
            <a:off x="11602426" y="7450222"/>
            <a:ext cx="2450938" cy="2112878"/>
          </a:xfrm>
          <a:prstGeom prst="hexagon">
            <a:avLst/>
          </a:prstGeom>
          <a:solidFill>
            <a:schemeClr val="bg1"/>
          </a:solidFill>
          <a:ln w="53975">
            <a:solidFill>
              <a:srgbClr val="72B1D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dirty="0" err="1">
                <a:solidFill>
                  <a:schemeClr val="tx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ViewPath</a:t>
            </a:r>
            <a:endParaRPr lang="ko-KR" altLang="en-US" sz="2200" dirty="0">
              <a:solidFill>
                <a:schemeClr val="tx2">
                  <a:lumMod val="50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25" name="육각형[H] 5">
            <a:extLst>
              <a:ext uri="{FF2B5EF4-FFF2-40B4-BE49-F238E27FC236}">
                <a16:creationId xmlns:a16="http://schemas.microsoft.com/office/drawing/2014/main" id="{60248C6C-CE32-C1C2-3E8F-D297E94902EA}"/>
              </a:ext>
            </a:extLst>
          </p:cNvPr>
          <p:cNvSpPr>
            <a:spLocks noChangeAspect="1"/>
          </p:cNvSpPr>
          <p:nvPr/>
        </p:nvSpPr>
        <p:spPr>
          <a:xfrm>
            <a:off x="13508568" y="6396933"/>
            <a:ext cx="2450938" cy="2112878"/>
          </a:xfrm>
          <a:prstGeom prst="hexagon">
            <a:avLst/>
          </a:prstGeom>
          <a:solidFill>
            <a:schemeClr val="bg1"/>
          </a:solidFill>
          <a:ln w="53975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200" dirty="0">
                <a:solidFill>
                  <a:schemeClr val="tx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레이어 팝업 공통화</a:t>
            </a:r>
          </a:p>
        </p:txBody>
      </p:sp>
      <p:sp>
        <p:nvSpPr>
          <p:cNvPr id="26" name="육각형[H] 2">
            <a:extLst>
              <a:ext uri="{FF2B5EF4-FFF2-40B4-BE49-F238E27FC236}">
                <a16:creationId xmlns:a16="http://schemas.microsoft.com/office/drawing/2014/main" id="{2995C982-DD90-5F2A-48E4-EF23DB294B60}"/>
              </a:ext>
            </a:extLst>
          </p:cNvPr>
          <p:cNvSpPr>
            <a:spLocks noChangeAspect="1"/>
          </p:cNvSpPr>
          <p:nvPr/>
        </p:nvSpPr>
        <p:spPr>
          <a:xfrm>
            <a:off x="1987993" y="6393783"/>
            <a:ext cx="2450938" cy="2112878"/>
          </a:xfrm>
          <a:prstGeom prst="hexagon">
            <a:avLst/>
          </a:prstGeom>
          <a:solidFill>
            <a:schemeClr val="bg1"/>
          </a:solidFill>
          <a:ln w="53975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dirty="0">
                <a:solidFill>
                  <a:schemeClr val="tx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JavaScript namespace</a:t>
            </a:r>
            <a:r>
              <a:rPr lang="ko-KR" altLang="en-US" sz="2200" dirty="0">
                <a:solidFill>
                  <a:schemeClr val="tx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모듈화</a:t>
            </a: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0EA02508-1FAB-5580-CF1B-CD6E7CDF286F}"/>
              </a:ext>
            </a:extLst>
          </p:cNvPr>
          <p:cNvCxnSpPr>
            <a:cxnSpLocks/>
          </p:cNvCxnSpPr>
          <p:nvPr/>
        </p:nvCxnSpPr>
        <p:spPr>
          <a:xfrm>
            <a:off x="8998527" y="5676900"/>
            <a:ext cx="0" cy="862100"/>
          </a:xfrm>
          <a:prstGeom prst="straightConnector1">
            <a:avLst/>
          </a:prstGeom>
          <a:ln w="57150"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 descr="텍스트, 도표, 평행, 영수증이(가) 표시된 사진&#10;&#10;자동 생성된 설명">
            <a:extLst>
              <a:ext uri="{FF2B5EF4-FFF2-40B4-BE49-F238E27FC236}">
                <a16:creationId xmlns:a16="http://schemas.microsoft.com/office/drawing/2014/main" id="{315F2809-76F6-4032-1220-E3C6694400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2195" y="632847"/>
            <a:ext cx="4653952" cy="878104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662E5E8-8D54-77BD-A20E-7B8F21C995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2581" y="655343"/>
            <a:ext cx="7034742" cy="878104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5596310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7">
            <a:extLst>
              <a:ext uri="{FF2B5EF4-FFF2-40B4-BE49-F238E27FC236}">
                <a16:creationId xmlns:a16="http://schemas.microsoft.com/office/drawing/2014/main" id="{8E96AF25-B3A8-7B3B-1D68-C2A5F48D89F5}"/>
              </a:ext>
            </a:extLst>
          </p:cNvPr>
          <p:cNvGrpSpPr/>
          <p:nvPr/>
        </p:nvGrpSpPr>
        <p:grpSpPr>
          <a:xfrm>
            <a:off x="-24618" y="-38099"/>
            <a:ext cx="18337237" cy="3581400"/>
            <a:chOff x="0" y="0"/>
            <a:chExt cx="4872485" cy="136455"/>
          </a:xfrm>
        </p:grpSpPr>
        <p:sp>
          <p:nvSpPr>
            <p:cNvPr id="4" name="Freeform 38">
              <a:extLst>
                <a:ext uri="{FF2B5EF4-FFF2-40B4-BE49-F238E27FC236}">
                  <a16:creationId xmlns:a16="http://schemas.microsoft.com/office/drawing/2014/main" id="{8C253D6E-FFB1-956D-71DF-6ADB5A6D2127}"/>
                </a:ext>
              </a:extLst>
            </p:cNvPr>
            <p:cNvSpPr/>
            <p:nvPr/>
          </p:nvSpPr>
          <p:spPr>
            <a:xfrm>
              <a:off x="0" y="0"/>
              <a:ext cx="4872485" cy="136455"/>
            </a:xfrm>
            <a:custGeom>
              <a:avLst/>
              <a:gdLst/>
              <a:ahLst/>
              <a:cxnLst/>
              <a:rect l="l" t="t" r="r" b="b"/>
              <a:pathLst>
                <a:path w="4872485" h="136455">
                  <a:moveTo>
                    <a:pt x="0" y="0"/>
                  </a:moveTo>
                  <a:lnTo>
                    <a:pt x="4872485" y="0"/>
                  </a:lnTo>
                  <a:lnTo>
                    <a:pt x="4872485" y="136455"/>
                  </a:lnTo>
                  <a:lnTo>
                    <a:pt x="0" y="136455"/>
                  </a:lnTo>
                  <a:close/>
                </a:path>
              </a:pathLst>
            </a:custGeom>
            <a:solidFill>
              <a:srgbClr val="72B1DB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TextBox 39">
              <a:extLst>
                <a:ext uri="{FF2B5EF4-FFF2-40B4-BE49-F238E27FC236}">
                  <a16:creationId xmlns:a16="http://schemas.microsoft.com/office/drawing/2014/main" id="{788000DE-7CD1-3555-43E5-5B86B6B3AC81}"/>
                </a:ext>
              </a:extLst>
            </p:cNvPr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15" name="내용 개체 틀 14">
            <a:extLst>
              <a:ext uri="{FF2B5EF4-FFF2-40B4-BE49-F238E27FC236}">
                <a16:creationId xmlns:a16="http://schemas.microsoft.com/office/drawing/2014/main" id="{708646EB-24B3-8224-3022-0E92C80EBC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58683" y="2108058"/>
            <a:ext cx="3737898" cy="8500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b="1" dirty="0"/>
              <a:t> </a:t>
            </a:r>
            <a:endParaRPr lang="ko-Kore-KR" altLang="en-US" b="1" dirty="0"/>
          </a:p>
        </p:txBody>
      </p:sp>
      <p:sp>
        <p:nvSpPr>
          <p:cNvPr id="22" name="내용 개체 틀 14">
            <a:extLst>
              <a:ext uri="{FF2B5EF4-FFF2-40B4-BE49-F238E27FC236}">
                <a16:creationId xmlns:a16="http://schemas.microsoft.com/office/drawing/2014/main" id="{410F80E4-5F59-175F-BF0F-253B78C0C3BA}"/>
              </a:ext>
            </a:extLst>
          </p:cNvPr>
          <p:cNvSpPr txBox="1">
            <a:spLocks/>
          </p:cNvSpPr>
          <p:nvPr/>
        </p:nvSpPr>
        <p:spPr>
          <a:xfrm>
            <a:off x="6324600" y="4130889"/>
            <a:ext cx="5562600" cy="1241212"/>
          </a:xfrm>
          <a:prstGeom prst="rect">
            <a:avLst/>
          </a:prstGeom>
        </p:spPr>
        <p:txBody>
          <a:bodyPr vert="horz" lIns="137160" tIns="68580" rIns="137160" bIns="6858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ore-KR" sz="27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0" indent="0">
              <a:buNone/>
            </a:pPr>
            <a:r>
              <a:rPr lang="ko-KR" altLang="en-US" sz="54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            원인</a:t>
            </a:r>
            <a:r>
              <a:rPr lang="ko-KR" altLang="en-US" sz="36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endParaRPr lang="en-US" altLang="ko-KR" sz="27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BC111838-E2D6-AB51-7187-ADC90F821BEC}"/>
              </a:ext>
            </a:extLst>
          </p:cNvPr>
          <p:cNvSpPr txBox="1">
            <a:spLocks/>
          </p:cNvSpPr>
          <p:nvPr/>
        </p:nvSpPr>
        <p:spPr>
          <a:xfrm>
            <a:off x="0" y="1651952"/>
            <a:ext cx="18288000" cy="1809271"/>
          </a:xfrm>
          <a:prstGeom prst="rect">
            <a:avLst/>
          </a:prstGeom>
        </p:spPr>
        <p:txBody>
          <a:bodyPr vert="horz" lIns="137160" tIns="68580" rIns="137160" bIns="6858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ko-KR" altLang="en-US" sz="32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문제 상황 </a:t>
            </a:r>
            <a:r>
              <a:rPr kumimoji="1" lang="en-US" altLang="ko-KR" sz="32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: </a:t>
            </a:r>
            <a:r>
              <a:rPr kumimoji="1" lang="ko-KR" altLang="en-US" sz="32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일정 지연 문제</a:t>
            </a:r>
            <a:endParaRPr kumimoji="1" lang="ko-Kore-KR" altLang="en-US" sz="32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7" name="TextBox 51">
            <a:extLst>
              <a:ext uri="{FF2B5EF4-FFF2-40B4-BE49-F238E27FC236}">
                <a16:creationId xmlns:a16="http://schemas.microsoft.com/office/drawing/2014/main" id="{6858542D-8257-AC1A-E5D1-561E711CF076}"/>
              </a:ext>
            </a:extLst>
          </p:cNvPr>
          <p:cNvSpPr txBox="1"/>
          <p:nvPr/>
        </p:nvSpPr>
        <p:spPr>
          <a:xfrm>
            <a:off x="1" y="930534"/>
            <a:ext cx="18312618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7199"/>
              </a:lnSpc>
              <a:spcBef>
                <a:spcPct val="0"/>
              </a:spcBef>
            </a:pPr>
            <a:r>
              <a:rPr lang="ko-KR" altLang="en-US" sz="6000" b="1" i="0" dirty="0">
                <a:solidFill>
                  <a:schemeClr val="bg1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프로젝트 일정 및 태스크 관리</a:t>
            </a:r>
            <a:endParaRPr lang="en-US" sz="6000" spc="-239" dirty="0">
              <a:solidFill>
                <a:schemeClr val="bg1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2" name="내용 개체 틀 14">
            <a:extLst>
              <a:ext uri="{FF2B5EF4-FFF2-40B4-BE49-F238E27FC236}">
                <a16:creationId xmlns:a16="http://schemas.microsoft.com/office/drawing/2014/main" id="{01B83989-D1D9-164D-A5E2-EDBD5A3CDFE4}"/>
              </a:ext>
            </a:extLst>
          </p:cNvPr>
          <p:cNvSpPr txBox="1">
            <a:spLocks/>
          </p:cNvSpPr>
          <p:nvPr/>
        </p:nvSpPr>
        <p:spPr>
          <a:xfrm>
            <a:off x="6375010" y="2780845"/>
            <a:ext cx="5562600" cy="3236063"/>
          </a:xfrm>
          <a:prstGeom prst="rect">
            <a:avLst/>
          </a:prstGeom>
        </p:spPr>
        <p:txBody>
          <a:bodyPr vert="horz" lIns="137160" tIns="68580" rIns="137160" bIns="6858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None/>
            </a:pPr>
            <a:endParaRPr lang="en-US" altLang="ko-Kore-KR" sz="27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0" indent="0">
              <a:lnSpc>
                <a:spcPct val="200000"/>
              </a:lnSpc>
              <a:buNone/>
            </a:pPr>
            <a:r>
              <a:rPr lang="ko-KR" altLang="en-US" sz="54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            </a:t>
            </a:r>
            <a:endParaRPr lang="en-US" altLang="ko-KR" sz="27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514350" indent="-514350">
              <a:lnSpc>
                <a:spcPct val="200000"/>
              </a:lnSpc>
              <a:buAutoNum type="arabicPeriod"/>
            </a:pPr>
            <a:r>
              <a:rPr lang="ko-Kore-KR" altLang="en-US" sz="3200" dirty="0">
                <a:solidFill>
                  <a:srgbClr val="244C76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비현실적 초기 일정 설정</a:t>
            </a:r>
            <a:endParaRPr lang="en-US" altLang="ko-Kore-KR" sz="3200" dirty="0">
              <a:solidFill>
                <a:srgbClr val="244C76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514350" indent="-514350">
              <a:lnSpc>
                <a:spcPct val="200000"/>
              </a:lnSpc>
              <a:buFont typeface="Arial" panose="020B0604020202020204" pitchFamily="34" charset="0"/>
              <a:buAutoNum type="arabicPeriod"/>
            </a:pPr>
            <a:r>
              <a:rPr lang="ko-Kore-KR" altLang="en-US" sz="3200" dirty="0">
                <a:solidFill>
                  <a:srgbClr val="244C76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우선순위 미정립</a:t>
            </a:r>
            <a:endParaRPr lang="en-US" altLang="ko-Kore-KR" sz="3200" dirty="0">
              <a:solidFill>
                <a:srgbClr val="244C76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514350" indent="-514350">
              <a:lnSpc>
                <a:spcPct val="200000"/>
              </a:lnSpc>
              <a:buAutoNum type="arabicPeriod"/>
            </a:pPr>
            <a:r>
              <a:rPr lang="ko-KR" altLang="en-US" sz="3200" dirty="0">
                <a:solidFill>
                  <a:srgbClr val="244C76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진행사항 파악의 어려움</a:t>
            </a:r>
            <a:endParaRPr lang="en-US" altLang="ko-Kore-KR" sz="3200" dirty="0">
              <a:solidFill>
                <a:srgbClr val="244C76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0" indent="0">
              <a:lnSpc>
                <a:spcPct val="200000"/>
              </a:lnSpc>
              <a:buNone/>
            </a:pPr>
            <a:endParaRPr lang="ko-Kore-KR" altLang="en-US" sz="27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30823358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7">
            <a:extLst>
              <a:ext uri="{FF2B5EF4-FFF2-40B4-BE49-F238E27FC236}">
                <a16:creationId xmlns:a16="http://schemas.microsoft.com/office/drawing/2014/main" id="{85A6FCCD-0182-5D24-CCD2-7823A699685B}"/>
              </a:ext>
            </a:extLst>
          </p:cNvPr>
          <p:cNvGrpSpPr/>
          <p:nvPr/>
        </p:nvGrpSpPr>
        <p:grpSpPr>
          <a:xfrm>
            <a:off x="-24617" y="-38100"/>
            <a:ext cx="18312618" cy="2046741"/>
            <a:chOff x="0" y="0"/>
            <a:chExt cx="4872485" cy="136455"/>
          </a:xfrm>
        </p:grpSpPr>
        <p:sp>
          <p:nvSpPr>
            <p:cNvPr id="5" name="Freeform 38">
              <a:extLst>
                <a:ext uri="{FF2B5EF4-FFF2-40B4-BE49-F238E27FC236}">
                  <a16:creationId xmlns:a16="http://schemas.microsoft.com/office/drawing/2014/main" id="{91AAE151-7068-7EA9-EA2D-36B9C336FB0A}"/>
                </a:ext>
              </a:extLst>
            </p:cNvPr>
            <p:cNvSpPr/>
            <p:nvPr/>
          </p:nvSpPr>
          <p:spPr>
            <a:xfrm>
              <a:off x="0" y="0"/>
              <a:ext cx="4872485" cy="136455"/>
            </a:xfrm>
            <a:custGeom>
              <a:avLst/>
              <a:gdLst/>
              <a:ahLst/>
              <a:cxnLst/>
              <a:rect l="l" t="t" r="r" b="b"/>
              <a:pathLst>
                <a:path w="4872485" h="136455">
                  <a:moveTo>
                    <a:pt x="0" y="0"/>
                  </a:moveTo>
                  <a:lnTo>
                    <a:pt x="4872485" y="0"/>
                  </a:lnTo>
                  <a:lnTo>
                    <a:pt x="4872485" y="136455"/>
                  </a:lnTo>
                  <a:lnTo>
                    <a:pt x="0" y="136455"/>
                  </a:lnTo>
                  <a:close/>
                </a:path>
              </a:pathLst>
            </a:custGeom>
            <a:solidFill>
              <a:srgbClr val="72B1DB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TextBox 39">
              <a:extLst>
                <a:ext uri="{FF2B5EF4-FFF2-40B4-BE49-F238E27FC236}">
                  <a16:creationId xmlns:a16="http://schemas.microsoft.com/office/drawing/2014/main" id="{DD15D6CD-A0B6-A532-B402-85FF1E5B43BA}"/>
                </a:ext>
              </a:extLst>
            </p:cNvPr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pic>
        <p:nvPicPr>
          <p:cNvPr id="44" name="그림 43" descr="텍스트, 라인, 스크린샷, 도표이(가) 표시된 사진&#10;&#10;자동 생성된 설명">
            <a:extLst>
              <a:ext uri="{FF2B5EF4-FFF2-40B4-BE49-F238E27FC236}">
                <a16:creationId xmlns:a16="http://schemas.microsoft.com/office/drawing/2014/main" id="{BC56DC56-9A5F-3588-99F6-7F0F70D93D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5290" y="3086100"/>
            <a:ext cx="15932804" cy="601463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AutoShape 40">
            <a:extLst>
              <a:ext uri="{FF2B5EF4-FFF2-40B4-BE49-F238E27FC236}">
                <a16:creationId xmlns:a16="http://schemas.microsoft.com/office/drawing/2014/main" id="{D842FD5A-F7E5-470C-013A-81059B5BDCAC}"/>
              </a:ext>
            </a:extLst>
          </p:cNvPr>
          <p:cNvSpPr/>
          <p:nvPr/>
        </p:nvSpPr>
        <p:spPr>
          <a:xfrm>
            <a:off x="-324668" y="976539"/>
            <a:ext cx="1335677" cy="0"/>
          </a:xfrm>
          <a:prstGeom prst="line">
            <a:avLst/>
          </a:prstGeom>
          <a:ln w="142875" cap="flat">
            <a:solidFill>
              <a:srgbClr val="244C7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8" name="TextBox 51">
            <a:extLst>
              <a:ext uri="{FF2B5EF4-FFF2-40B4-BE49-F238E27FC236}">
                <a16:creationId xmlns:a16="http://schemas.microsoft.com/office/drawing/2014/main" id="{001A80F1-A529-04D9-C07B-BCF76F819ADC}"/>
              </a:ext>
            </a:extLst>
          </p:cNvPr>
          <p:cNvSpPr txBox="1"/>
          <p:nvPr/>
        </p:nvSpPr>
        <p:spPr>
          <a:xfrm>
            <a:off x="1255938" y="571726"/>
            <a:ext cx="11480154" cy="8760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199"/>
              </a:lnSpc>
              <a:spcBef>
                <a:spcPct val="0"/>
              </a:spcBef>
            </a:pPr>
            <a:r>
              <a:rPr lang="ko-KR" altLang="en-US" sz="5999" spc="-239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해결책 </a:t>
            </a:r>
            <a:r>
              <a:rPr lang="en-US" altLang="ko-KR" sz="5999" spc="-239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1</a:t>
            </a:r>
            <a:r>
              <a:rPr lang="ko-KR" altLang="en-US" sz="5999" spc="-239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en-US" altLang="ko-KR" sz="5999" spc="-239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: WBS </a:t>
            </a:r>
            <a:r>
              <a:rPr lang="ko-KR" altLang="en-US" sz="5999" spc="-239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재정비</a:t>
            </a:r>
            <a:endParaRPr lang="en-US" sz="5999" spc="-239" dirty="0">
              <a:solidFill>
                <a:schemeClr val="bg1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9827469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500">
        <p15:prstTrans prst="fracture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7">
            <a:extLst>
              <a:ext uri="{FF2B5EF4-FFF2-40B4-BE49-F238E27FC236}">
                <a16:creationId xmlns:a16="http://schemas.microsoft.com/office/drawing/2014/main" id="{5DD1472A-F20D-9D20-F011-67A0A3D28FCF}"/>
              </a:ext>
            </a:extLst>
          </p:cNvPr>
          <p:cNvGrpSpPr/>
          <p:nvPr/>
        </p:nvGrpSpPr>
        <p:grpSpPr>
          <a:xfrm>
            <a:off x="8458200" y="-38100"/>
            <a:ext cx="9829801" cy="10439400"/>
            <a:chOff x="0" y="0"/>
            <a:chExt cx="4872485" cy="136455"/>
          </a:xfrm>
        </p:grpSpPr>
        <p:sp>
          <p:nvSpPr>
            <p:cNvPr id="4" name="Freeform 38">
              <a:extLst>
                <a:ext uri="{FF2B5EF4-FFF2-40B4-BE49-F238E27FC236}">
                  <a16:creationId xmlns:a16="http://schemas.microsoft.com/office/drawing/2014/main" id="{5966236D-2B1D-E63D-3D5E-A5D591B91785}"/>
                </a:ext>
              </a:extLst>
            </p:cNvPr>
            <p:cNvSpPr/>
            <p:nvPr/>
          </p:nvSpPr>
          <p:spPr>
            <a:xfrm>
              <a:off x="0" y="0"/>
              <a:ext cx="4872485" cy="136455"/>
            </a:xfrm>
            <a:custGeom>
              <a:avLst/>
              <a:gdLst/>
              <a:ahLst/>
              <a:cxnLst/>
              <a:rect l="l" t="t" r="r" b="b"/>
              <a:pathLst>
                <a:path w="4872485" h="136455">
                  <a:moveTo>
                    <a:pt x="0" y="0"/>
                  </a:moveTo>
                  <a:lnTo>
                    <a:pt x="4872485" y="0"/>
                  </a:lnTo>
                  <a:lnTo>
                    <a:pt x="4872485" y="136455"/>
                  </a:lnTo>
                  <a:lnTo>
                    <a:pt x="0" y="136455"/>
                  </a:lnTo>
                  <a:close/>
                </a:path>
              </a:pathLst>
            </a:custGeom>
            <a:solidFill>
              <a:srgbClr val="72B1DB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TextBox 39">
              <a:extLst>
                <a:ext uri="{FF2B5EF4-FFF2-40B4-BE49-F238E27FC236}">
                  <a16:creationId xmlns:a16="http://schemas.microsoft.com/office/drawing/2014/main" id="{9D6E56E6-4157-BC8B-E9E7-019D4F713BD4}"/>
                </a:ext>
              </a:extLst>
            </p:cNvPr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9" name="제목 1">
            <a:extLst>
              <a:ext uri="{FF2B5EF4-FFF2-40B4-BE49-F238E27FC236}">
                <a16:creationId xmlns:a16="http://schemas.microsoft.com/office/drawing/2014/main" id="{706CCB90-99CB-02D8-9380-C073EAEFAE28}"/>
              </a:ext>
            </a:extLst>
          </p:cNvPr>
          <p:cNvSpPr txBox="1">
            <a:spLocks/>
          </p:cNvSpPr>
          <p:nvPr/>
        </p:nvSpPr>
        <p:spPr>
          <a:xfrm>
            <a:off x="-23680" y="6029821"/>
            <a:ext cx="8481880" cy="2046742"/>
          </a:xfrm>
          <a:prstGeom prst="rect">
            <a:avLst/>
          </a:prstGeom>
        </p:spPr>
        <p:txBody>
          <a:bodyPr vert="horz" lIns="137160" tIns="68580" rIns="137160" bIns="6858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900"/>
              </a:spcAft>
            </a:pPr>
            <a:r>
              <a:rPr kumimoji="1" lang="ko-KR" altLang="en-US" sz="3000" dirty="0">
                <a:solidFill>
                  <a:srgbClr val="244C76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+mn-cs"/>
              </a:rPr>
              <a:t>실시간 작업 상황 파악 및 조율 가능</a:t>
            </a:r>
            <a:endParaRPr kumimoji="1" lang="en-US" altLang="en-US" sz="3000" dirty="0">
              <a:solidFill>
                <a:srgbClr val="244C76"/>
              </a:solidFill>
              <a:latin typeface="Noto Sans KR" panose="020B0500000000000000" pitchFamily="34" charset="-127"/>
              <a:ea typeface="Noto Sans KR" panose="020B0500000000000000" pitchFamily="34" charset="-127"/>
              <a:cs typeface="+mn-cs"/>
            </a:endParaRPr>
          </a:p>
        </p:txBody>
      </p:sp>
      <p:pic>
        <p:nvPicPr>
          <p:cNvPr id="8" name="그림 7" descr="텍스트, 소프트웨어, 번호, 스크린샷이(가) 표시된 사진&#10;&#10;자동 생성된 설명">
            <a:extLst>
              <a:ext uri="{FF2B5EF4-FFF2-40B4-BE49-F238E27FC236}">
                <a16:creationId xmlns:a16="http://schemas.microsoft.com/office/drawing/2014/main" id="{A65EDA6E-73A6-E6CC-F3D5-7D50BD6DFE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2" r="-1" b="-1"/>
          <a:stretch/>
        </p:blipFill>
        <p:spPr>
          <a:xfrm>
            <a:off x="8839200" y="952500"/>
            <a:ext cx="9021285" cy="8745072"/>
          </a:xfrm>
          <a:prstGeom prst="rect">
            <a:avLst/>
          </a:prstGeom>
        </p:spPr>
      </p:pic>
      <p:sp>
        <p:nvSpPr>
          <p:cNvPr id="7" name="TextBox 51">
            <a:extLst>
              <a:ext uri="{FF2B5EF4-FFF2-40B4-BE49-F238E27FC236}">
                <a16:creationId xmlns:a16="http://schemas.microsoft.com/office/drawing/2014/main" id="{4AB6598B-F236-FD86-C42F-AFA0B9DE5FEE}"/>
              </a:ext>
            </a:extLst>
          </p:cNvPr>
          <p:cNvSpPr txBox="1"/>
          <p:nvPr/>
        </p:nvSpPr>
        <p:spPr>
          <a:xfrm>
            <a:off x="1188742" y="2123579"/>
            <a:ext cx="5928316" cy="17994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199"/>
              </a:lnSpc>
              <a:spcBef>
                <a:spcPct val="0"/>
              </a:spcBef>
            </a:pPr>
            <a:r>
              <a:rPr lang="ko-KR" altLang="en-US" sz="5999" spc="-239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해결책 </a:t>
            </a:r>
            <a:r>
              <a:rPr lang="en-US" altLang="ko-KR" sz="5999" spc="-239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2</a:t>
            </a:r>
          </a:p>
          <a:p>
            <a:pPr marL="0" lvl="0" indent="0" algn="l">
              <a:lnSpc>
                <a:spcPts val="7199"/>
              </a:lnSpc>
              <a:spcBef>
                <a:spcPct val="0"/>
              </a:spcBef>
            </a:pPr>
            <a:r>
              <a:rPr lang="ko-KR" altLang="en-US" sz="5999" spc="-239" dirty="0" err="1">
                <a:solidFill>
                  <a:srgbClr val="72B1DB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노션</a:t>
            </a:r>
            <a:r>
              <a:rPr lang="ko-KR" altLang="en-US" sz="5999" spc="-239" dirty="0">
                <a:solidFill>
                  <a:srgbClr val="72B1DB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ko-KR" altLang="en-US" sz="5999" spc="-239" dirty="0" err="1">
                <a:solidFill>
                  <a:srgbClr val="72B1DB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칸반보드</a:t>
            </a:r>
            <a:r>
              <a:rPr lang="ko-KR" altLang="en-US" sz="5999" spc="-239" dirty="0">
                <a:solidFill>
                  <a:srgbClr val="72B1DB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도입</a:t>
            </a:r>
            <a:endParaRPr lang="en-US" sz="5999" spc="-239" dirty="0">
              <a:solidFill>
                <a:srgbClr val="72B1DB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2EEE7C2-3170-C0C5-839D-77D98A39DE80}"/>
              </a:ext>
            </a:extLst>
          </p:cNvPr>
          <p:cNvSpPr/>
          <p:nvPr/>
        </p:nvSpPr>
        <p:spPr>
          <a:xfrm>
            <a:off x="-23680" y="1849028"/>
            <a:ext cx="533400" cy="2133600"/>
          </a:xfrm>
          <a:prstGeom prst="rect">
            <a:avLst/>
          </a:prstGeom>
          <a:solidFill>
            <a:srgbClr val="244C7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AutoShape 40">
            <a:extLst>
              <a:ext uri="{FF2B5EF4-FFF2-40B4-BE49-F238E27FC236}">
                <a16:creationId xmlns:a16="http://schemas.microsoft.com/office/drawing/2014/main" id="{0888D58B-ED05-51A3-1319-3C1A2745E371}"/>
              </a:ext>
            </a:extLst>
          </p:cNvPr>
          <p:cNvSpPr/>
          <p:nvPr/>
        </p:nvSpPr>
        <p:spPr>
          <a:xfrm>
            <a:off x="685800" y="5676900"/>
            <a:ext cx="6934200" cy="0"/>
          </a:xfrm>
          <a:prstGeom prst="line">
            <a:avLst/>
          </a:prstGeom>
          <a:ln w="19050" cap="flat">
            <a:solidFill>
              <a:srgbClr val="244C7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19156501"/>
      </p:ext>
    </p:extLst>
  </p:cSld>
  <p:clrMapOvr>
    <a:masterClrMapping/>
  </p:clrMapOvr>
  <p:transition spd="med">
    <p:pull/>
  </p:transition>
</p:sld>
</file>

<file path=ppt/slides/slide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7">
            <a:extLst>
              <a:ext uri="{FF2B5EF4-FFF2-40B4-BE49-F238E27FC236}">
                <a16:creationId xmlns:a16="http://schemas.microsoft.com/office/drawing/2014/main" id="{5DD1472A-F20D-9D20-F011-67A0A3D28FCF}"/>
              </a:ext>
            </a:extLst>
          </p:cNvPr>
          <p:cNvGrpSpPr/>
          <p:nvPr/>
        </p:nvGrpSpPr>
        <p:grpSpPr>
          <a:xfrm>
            <a:off x="6019800" y="-38100"/>
            <a:ext cx="12268201" cy="10439400"/>
            <a:chOff x="0" y="0"/>
            <a:chExt cx="4872485" cy="136455"/>
          </a:xfrm>
        </p:grpSpPr>
        <p:sp>
          <p:nvSpPr>
            <p:cNvPr id="4" name="Freeform 38">
              <a:extLst>
                <a:ext uri="{FF2B5EF4-FFF2-40B4-BE49-F238E27FC236}">
                  <a16:creationId xmlns:a16="http://schemas.microsoft.com/office/drawing/2014/main" id="{5966236D-2B1D-E63D-3D5E-A5D591B91785}"/>
                </a:ext>
              </a:extLst>
            </p:cNvPr>
            <p:cNvSpPr/>
            <p:nvPr/>
          </p:nvSpPr>
          <p:spPr>
            <a:xfrm>
              <a:off x="0" y="0"/>
              <a:ext cx="4872485" cy="136455"/>
            </a:xfrm>
            <a:custGeom>
              <a:avLst/>
              <a:gdLst/>
              <a:ahLst/>
              <a:cxnLst/>
              <a:rect l="l" t="t" r="r" b="b"/>
              <a:pathLst>
                <a:path w="4872485" h="136455">
                  <a:moveTo>
                    <a:pt x="0" y="0"/>
                  </a:moveTo>
                  <a:lnTo>
                    <a:pt x="4872485" y="0"/>
                  </a:lnTo>
                  <a:lnTo>
                    <a:pt x="4872485" y="136455"/>
                  </a:lnTo>
                  <a:lnTo>
                    <a:pt x="0" y="136455"/>
                  </a:lnTo>
                  <a:close/>
                </a:path>
              </a:pathLst>
            </a:custGeom>
            <a:solidFill>
              <a:srgbClr val="72B1DB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TextBox 39">
              <a:extLst>
                <a:ext uri="{FF2B5EF4-FFF2-40B4-BE49-F238E27FC236}">
                  <a16:creationId xmlns:a16="http://schemas.microsoft.com/office/drawing/2014/main" id="{9D6E56E6-4157-BC8B-E9E7-019D4F713BD4}"/>
                </a:ext>
              </a:extLst>
            </p:cNvPr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7" name="TextBox 51">
            <a:extLst>
              <a:ext uri="{FF2B5EF4-FFF2-40B4-BE49-F238E27FC236}">
                <a16:creationId xmlns:a16="http://schemas.microsoft.com/office/drawing/2014/main" id="{4AB6598B-F236-FD86-C42F-AFA0B9DE5FEE}"/>
              </a:ext>
            </a:extLst>
          </p:cNvPr>
          <p:cNvSpPr txBox="1"/>
          <p:nvPr/>
        </p:nvSpPr>
        <p:spPr>
          <a:xfrm>
            <a:off x="1188742" y="2123579"/>
            <a:ext cx="5928316" cy="27227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199"/>
              </a:lnSpc>
              <a:spcBef>
                <a:spcPct val="0"/>
              </a:spcBef>
            </a:pPr>
            <a:r>
              <a:rPr lang="ko-KR" altLang="en-US" sz="5999" spc="-239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해결책 </a:t>
            </a:r>
            <a:r>
              <a:rPr lang="en-US" altLang="ko-KR" sz="5999" spc="-239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3</a:t>
            </a:r>
          </a:p>
          <a:p>
            <a:pPr marL="0" lvl="0" indent="0" algn="l">
              <a:lnSpc>
                <a:spcPts val="7199"/>
              </a:lnSpc>
              <a:spcBef>
                <a:spcPct val="0"/>
              </a:spcBef>
            </a:pPr>
            <a:r>
              <a:rPr lang="ko-KR" altLang="en-US" sz="5999" spc="-239" dirty="0">
                <a:solidFill>
                  <a:srgbClr val="72B1DB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우선순위보드 </a:t>
            </a:r>
            <a:endParaRPr lang="en-US" altLang="ko-KR" sz="5999" spc="-239" dirty="0">
              <a:solidFill>
                <a:srgbClr val="72B1DB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marL="0" lvl="0" indent="0" algn="l">
              <a:lnSpc>
                <a:spcPts val="7199"/>
              </a:lnSpc>
              <a:spcBef>
                <a:spcPct val="0"/>
              </a:spcBef>
            </a:pPr>
            <a:endParaRPr lang="en-US" altLang="ko-Kore-KR" sz="5999" spc="-239" dirty="0">
              <a:solidFill>
                <a:srgbClr val="72B1DB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2EEE7C2-3170-C0C5-839D-77D98A39DE80}"/>
              </a:ext>
            </a:extLst>
          </p:cNvPr>
          <p:cNvSpPr/>
          <p:nvPr/>
        </p:nvSpPr>
        <p:spPr>
          <a:xfrm>
            <a:off x="-23680" y="1849028"/>
            <a:ext cx="533400" cy="2133600"/>
          </a:xfrm>
          <a:prstGeom prst="rect">
            <a:avLst/>
          </a:prstGeom>
          <a:solidFill>
            <a:srgbClr val="244C7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AutoShape 40">
            <a:extLst>
              <a:ext uri="{FF2B5EF4-FFF2-40B4-BE49-F238E27FC236}">
                <a16:creationId xmlns:a16="http://schemas.microsoft.com/office/drawing/2014/main" id="{0888D58B-ED05-51A3-1319-3C1A2745E371}"/>
              </a:ext>
            </a:extLst>
          </p:cNvPr>
          <p:cNvSpPr/>
          <p:nvPr/>
        </p:nvSpPr>
        <p:spPr>
          <a:xfrm>
            <a:off x="685800" y="4381500"/>
            <a:ext cx="4953000" cy="0"/>
          </a:xfrm>
          <a:prstGeom prst="line">
            <a:avLst/>
          </a:prstGeom>
          <a:ln w="19050" cap="flat">
            <a:solidFill>
              <a:srgbClr val="244C7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6" name="제목 1"/>
          <p:cNvSpPr txBox="1"/>
          <p:nvPr/>
        </p:nvSpPr>
        <p:spPr>
          <a:xfrm>
            <a:off x="-709480" y="5440625"/>
            <a:ext cx="6729280" cy="1894744"/>
          </a:xfrm>
          <a:prstGeom prst="rect">
            <a:avLst/>
          </a:prstGeom>
        </p:spPr>
        <p:txBody>
          <a:bodyPr vert="horz" lIns="137160" tIns="68580" rIns="137160" bIns="6858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028700" algn="ctr">
              <a:lnSpc>
                <a:spcPct val="150000"/>
              </a:lnSpc>
              <a:spcAft>
                <a:spcPts val="900"/>
              </a:spcAft>
              <a:defRPr/>
            </a:pPr>
            <a:r>
              <a:rPr kumimoji="1" lang="ko-KR" altLang="en-US" sz="3000">
                <a:latin typeface="Noto Sans KR"/>
                <a:ea typeface="Noto Sans KR"/>
                <a:cs typeface="+mn-cs"/>
              </a:rPr>
              <a:t>태스크 잘게 쪼개기</a:t>
            </a:r>
            <a:endParaRPr kumimoji="1" lang="ko-KR" altLang="en-US" sz="3000">
              <a:latin typeface="Noto Sans KR"/>
              <a:ea typeface="Noto Sans KR"/>
              <a:cs typeface="+mn-cs"/>
            </a:endParaRPr>
          </a:p>
          <a:p>
            <a:pPr marL="1028700" algn="ctr">
              <a:lnSpc>
                <a:spcPct val="150000"/>
              </a:lnSpc>
              <a:spcAft>
                <a:spcPts val="900"/>
              </a:spcAft>
              <a:defRPr/>
            </a:pPr>
            <a:r>
              <a:rPr kumimoji="1" lang="ko-KR" altLang="en-US" sz="3000">
                <a:latin typeface="Noto Sans KR"/>
                <a:ea typeface="Noto Sans KR"/>
                <a:cs typeface="+mn-cs"/>
              </a:rPr>
              <a:t>우선순위 </a:t>
            </a:r>
            <a:r>
              <a:rPr kumimoji="1" lang="en-US" altLang="ko-KR" sz="3000">
                <a:latin typeface="Noto Sans KR"/>
                <a:ea typeface="Noto Sans KR"/>
                <a:cs typeface="+mn-cs"/>
              </a:rPr>
              <a:t>‘</a:t>
            </a:r>
            <a:r>
              <a:rPr kumimoji="1" lang="ko-KR" altLang="en-US" sz="3000">
                <a:latin typeface="Noto Sans KR"/>
                <a:ea typeface="Noto Sans KR"/>
                <a:cs typeface="+mn-cs"/>
              </a:rPr>
              <a:t>임팩트</a:t>
            </a:r>
            <a:r>
              <a:rPr kumimoji="1" lang="en-US" altLang="ko-KR" sz="3000">
                <a:latin typeface="Noto Sans KR"/>
                <a:ea typeface="Noto Sans KR"/>
                <a:cs typeface="+mn-cs"/>
              </a:rPr>
              <a:t>’</a:t>
            </a:r>
            <a:r>
              <a:rPr kumimoji="1" lang="ko-KR" altLang="en-US" sz="3000">
                <a:latin typeface="Noto Sans KR"/>
                <a:ea typeface="Noto Sans KR"/>
                <a:cs typeface="+mn-cs"/>
              </a:rPr>
              <a:t>와 </a:t>
            </a:r>
            <a:r>
              <a:rPr kumimoji="1" lang="en-US" altLang="ko-KR" sz="3000">
                <a:latin typeface="Noto Sans KR"/>
                <a:ea typeface="Noto Sans KR"/>
                <a:cs typeface="+mn-cs"/>
              </a:rPr>
              <a:t>‘</a:t>
            </a:r>
            <a:r>
              <a:rPr kumimoji="1" lang="ko-KR" altLang="en-US" sz="3000">
                <a:latin typeface="Noto Sans KR"/>
                <a:ea typeface="Noto Sans KR"/>
                <a:cs typeface="+mn-cs"/>
              </a:rPr>
              <a:t>속도</a:t>
            </a:r>
            <a:r>
              <a:rPr kumimoji="1" lang="en-US" altLang="ko-KR" sz="3000">
                <a:latin typeface="Noto Sans KR"/>
                <a:ea typeface="Noto Sans KR"/>
                <a:cs typeface="+mn-cs"/>
              </a:rPr>
              <a:t>’</a:t>
            </a:r>
            <a:r>
              <a:rPr kumimoji="1" lang="ko-KR" altLang="en-US" sz="3000">
                <a:latin typeface="Noto Sans KR"/>
                <a:ea typeface="Noto Sans KR"/>
                <a:cs typeface="+mn-cs"/>
              </a:rPr>
              <a:t>로 판단</a:t>
            </a:r>
            <a:endParaRPr kumimoji="1" lang="en-US" altLang="ko-KR" sz="3000">
              <a:latin typeface="Noto Sans KR"/>
              <a:ea typeface="Noto Sans KR"/>
              <a:cs typeface="+mn-cs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D2EC2C85-F1E0-6DC6-7B71-6FD664E60E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9206" y="1281469"/>
            <a:ext cx="11143230" cy="7800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1060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50">
        <p:pull dir="l"/>
      </p:transition>
    </mc:Choice>
    <mc:Fallback>
      <p:transition xmlns:mc="http://schemas.openxmlformats.org/markup-compatibility/2006" xmlns:hp="http://schemas.haansoft.com/office/presentation/8.0" mc:Ignorable="hp" hp:hslDur="75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>
            <a:extLst>
              <a:ext uri="{FF2B5EF4-FFF2-40B4-BE49-F238E27FC236}">
                <a16:creationId xmlns:a16="http://schemas.microsoft.com/office/drawing/2014/main" id="{4BA5C778-53E9-B9ED-D24A-D98F0B011669}"/>
              </a:ext>
            </a:extLst>
          </p:cNvPr>
          <p:cNvGrpSpPr/>
          <p:nvPr/>
        </p:nvGrpSpPr>
        <p:grpSpPr>
          <a:xfrm>
            <a:off x="6977546" y="810"/>
            <a:ext cx="11310454" cy="10287000"/>
            <a:chOff x="0" y="0"/>
            <a:chExt cx="2226489" cy="1913890"/>
          </a:xfrm>
        </p:grpSpPr>
        <p:sp>
          <p:nvSpPr>
            <p:cNvPr id="3" name="Freeform 5">
              <a:extLst>
                <a:ext uri="{FF2B5EF4-FFF2-40B4-BE49-F238E27FC236}">
                  <a16:creationId xmlns:a16="http://schemas.microsoft.com/office/drawing/2014/main" id="{DB9C8164-8B64-3CAE-00F9-BB34DCA5A49A}"/>
                </a:ext>
              </a:extLst>
            </p:cNvPr>
            <p:cNvSpPr/>
            <p:nvPr/>
          </p:nvSpPr>
          <p:spPr>
            <a:xfrm>
              <a:off x="0" y="0"/>
              <a:ext cx="2226489" cy="1913890"/>
            </a:xfrm>
            <a:custGeom>
              <a:avLst/>
              <a:gdLst/>
              <a:ahLst/>
              <a:cxnLst/>
              <a:rect l="l" t="t" r="r" b="b"/>
              <a:pathLst>
                <a:path w="2226489" h="1913890">
                  <a:moveTo>
                    <a:pt x="0" y="0"/>
                  </a:moveTo>
                  <a:lnTo>
                    <a:pt x="2226489" y="0"/>
                  </a:lnTo>
                  <a:lnTo>
                    <a:pt x="2226489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72B1DB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AA3BC03A-4AF7-51D9-43F8-8BBE12733D3B}"/>
              </a:ext>
            </a:extLst>
          </p:cNvPr>
          <p:cNvSpPr txBox="1"/>
          <p:nvPr/>
        </p:nvSpPr>
        <p:spPr>
          <a:xfrm>
            <a:off x="1205035" y="7378869"/>
            <a:ext cx="51816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6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CONTENT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789C0DE-99C1-9CD9-290C-B84580A5162D}"/>
              </a:ext>
            </a:extLst>
          </p:cNvPr>
          <p:cNvSpPr/>
          <p:nvPr/>
        </p:nvSpPr>
        <p:spPr>
          <a:xfrm>
            <a:off x="0" y="6819900"/>
            <a:ext cx="533400" cy="2133600"/>
          </a:xfrm>
          <a:prstGeom prst="rect">
            <a:avLst/>
          </a:prstGeom>
          <a:solidFill>
            <a:srgbClr val="244C7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AutoShape 5">
            <a:extLst>
              <a:ext uri="{FF2B5EF4-FFF2-40B4-BE49-F238E27FC236}">
                <a16:creationId xmlns:a16="http://schemas.microsoft.com/office/drawing/2014/main" id="{8F4336F2-7363-9266-51A7-E6AD34378F7A}"/>
              </a:ext>
            </a:extLst>
          </p:cNvPr>
          <p:cNvSpPr/>
          <p:nvPr/>
        </p:nvSpPr>
        <p:spPr>
          <a:xfrm rot="-5400000">
            <a:off x="4886779" y="3708485"/>
            <a:ext cx="7340768" cy="0"/>
          </a:xfrm>
          <a:prstGeom prst="line">
            <a:avLst/>
          </a:prstGeom>
          <a:ln w="38100" cap="flat">
            <a:solidFill>
              <a:srgbClr val="244C7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926D8C7C-99FB-601B-63E2-09C1F8C0BB3F}"/>
              </a:ext>
            </a:extLst>
          </p:cNvPr>
          <p:cNvGrpSpPr/>
          <p:nvPr/>
        </p:nvGrpSpPr>
        <p:grpSpPr>
          <a:xfrm>
            <a:off x="8215885" y="733898"/>
            <a:ext cx="10686706" cy="682553"/>
            <a:chOff x="8215885" y="733898"/>
            <a:chExt cx="10686706" cy="682553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FEB08B1-2D38-8CA4-C7A7-D629DCB5B9A2}"/>
                </a:ext>
              </a:extLst>
            </p:cNvPr>
            <p:cNvSpPr txBox="1"/>
            <p:nvPr/>
          </p:nvSpPr>
          <p:spPr>
            <a:xfrm>
              <a:off x="9602949" y="782787"/>
              <a:ext cx="9299642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01. </a:t>
              </a:r>
              <a:r>
                <a:rPr lang="ko-KR" altLang="en-US" sz="3200" dirty="0">
                  <a:solidFill>
                    <a:schemeClr val="bg1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프로젝트 소개</a:t>
              </a:r>
              <a:endParaRPr lang="en-US" altLang="ko-KR" sz="3200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06779A75-0A59-7380-86E6-7245A587C69E}"/>
                </a:ext>
              </a:extLst>
            </p:cNvPr>
            <p:cNvSpPr/>
            <p:nvPr/>
          </p:nvSpPr>
          <p:spPr>
            <a:xfrm>
              <a:off x="8215885" y="733898"/>
              <a:ext cx="682553" cy="68255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B7CC9D85-D8A7-8709-5B22-998E7FEA7FEF}"/>
              </a:ext>
            </a:extLst>
          </p:cNvPr>
          <p:cNvGrpSpPr/>
          <p:nvPr/>
        </p:nvGrpSpPr>
        <p:grpSpPr>
          <a:xfrm>
            <a:off x="8215885" y="2275969"/>
            <a:ext cx="10686706" cy="682553"/>
            <a:chOff x="8215885" y="1760959"/>
            <a:chExt cx="10686706" cy="682553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CD959D4-DB86-ED98-351D-8BF207AA4553}"/>
                </a:ext>
              </a:extLst>
            </p:cNvPr>
            <p:cNvSpPr txBox="1"/>
            <p:nvPr/>
          </p:nvSpPr>
          <p:spPr>
            <a:xfrm>
              <a:off x="9602949" y="1809848"/>
              <a:ext cx="9299642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02. </a:t>
              </a:r>
              <a:r>
                <a:rPr lang="ko-KR" altLang="en-US" sz="3200" dirty="0">
                  <a:solidFill>
                    <a:schemeClr val="bg1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프로젝트 규모 및 구조</a:t>
              </a:r>
              <a:endParaRPr lang="en-US" altLang="ko-KR" sz="3200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3FD2F520-176D-D798-64F9-B0EC10F5985F}"/>
                </a:ext>
              </a:extLst>
            </p:cNvPr>
            <p:cNvSpPr/>
            <p:nvPr/>
          </p:nvSpPr>
          <p:spPr>
            <a:xfrm>
              <a:off x="8215885" y="1760959"/>
              <a:ext cx="682553" cy="68255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2C52F9C9-4100-4F9A-F0BB-77105E5DE854}"/>
              </a:ext>
            </a:extLst>
          </p:cNvPr>
          <p:cNvGrpSpPr/>
          <p:nvPr/>
        </p:nvGrpSpPr>
        <p:grpSpPr>
          <a:xfrm>
            <a:off x="8215885" y="3818040"/>
            <a:ext cx="10686706" cy="682553"/>
            <a:chOff x="8215885" y="2788020"/>
            <a:chExt cx="10686706" cy="682553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B77475C-4FAD-DB2B-5C3B-D318187B5DAA}"/>
                </a:ext>
              </a:extLst>
            </p:cNvPr>
            <p:cNvSpPr txBox="1"/>
            <p:nvPr/>
          </p:nvSpPr>
          <p:spPr>
            <a:xfrm>
              <a:off x="9602949" y="2836909"/>
              <a:ext cx="9299642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03. </a:t>
              </a:r>
              <a:r>
                <a:rPr lang="ko-KR" altLang="en-US" sz="3200" dirty="0">
                  <a:solidFill>
                    <a:schemeClr val="bg1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프로젝트 시연</a:t>
              </a:r>
              <a:endParaRPr lang="en-US" altLang="ko-KR" sz="3200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7483D313-FD73-FD1D-B08A-8185B0AE5D41}"/>
                </a:ext>
              </a:extLst>
            </p:cNvPr>
            <p:cNvSpPr/>
            <p:nvPr/>
          </p:nvSpPr>
          <p:spPr>
            <a:xfrm>
              <a:off x="8215885" y="2788020"/>
              <a:ext cx="682553" cy="68255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C55D4CB6-257E-91AB-BB41-ED964DCADCC4}"/>
              </a:ext>
            </a:extLst>
          </p:cNvPr>
          <p:cNvGrpSpPr/>
          <p:nvPr/>
        </p:nvGrpSpPr>
        <p:grpSpPr>
          <a:xfrm>
            <a:off x="8215885" y="5360111"/>
            <a:ext cx="10686706" cy="682553"/>
            <a:chOff x="8215885" y="3815081"/>
            <a:chExt cx="10686706" cy="682553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AF6F802-C4B7-75DB-0866-76A3C0F78FCB}"/>
                </a:ext>
              </a:extLst>
            </p:cNvPr>
            <p:cNvSpPr txBox="1"/>
            <p:nvPr/>
          </p:nvSpPr>
          <p:spPr>
            <a:xfrm>
              <a:off x="9602949" y="3863970"/>
              <a:ext cx="9299642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04. </a:t>
              </a:r>
              <a:r>
                <a:rPr lang="ko-KR" altLang="en-US" sz="3200" dirty="0">
                  <a:solidFill>
                    <a:schemeClr val="bg1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문제 및 해결책</a:t>
              </a:r>
              <a:endParaRPr lang="en-US" altLang="ko-KR" sz="3200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52580A18-C6B8-CAAD-1795-008D39BD5B33}"/>
                </a:ext>
              </a:extLst>
            </p:cNvPr>
            <p:cNvSpPr/>
            <p:nvPr/>
          </p:nvSpPr>
          <p:spPr>
            <a:xfrm>
              <a:off x="8215885" y="3815081"/>
              <a:ext cx="682553" cy="68255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81C1E062-3693-7D92-B005-153C6579EFD6}"/>
              </a:ext>
            </a:extLst>
          </p:cNvPr>
          <p:cNvGrpSpPr/>
          <p:nvPr/>
        </p:nvGrpSpPr>
        <p:grpSpPr>
          <a:xfrm>
            <a:off x="8215885" y="6902181"/>
            <a:ext cx="10686706" cy="682553"/>
            <a:chOff x="8215885" y="4842142"/>
            <a:chExt cx="10686706" cy="682553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13D1B80-F0FC-50C9-A6CD-F55DE5C3BD6F}"/>
                </a:ext>
              </a:extLst>
            </p:cNvPr>
            <p:cNvSpPr txBox="1"/>
            <p:nvPr/>
          </p:nvSpPr>
          <p:spPr>
            <a:xfrm>
              <a:off x="9602949" y="4891031"/>
              <a:ext cx="9299642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05. </a:t>
              </a:r>
              <a:r>
                <a:rPr lang="ko-KR" altLang="en-US" sz="3200" dirty="0">
                  <a:solidFill>
                    <a:schemeClr val="bg1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팀원소개</a:t>
              </a:r>
              <a:endParaRPr lang="en-US" altLang="ko-KR" sz="3200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E08AC042-A445-3530-67DF-B9CE0EAAC3FE}"/>
                </a:ext>
              </a:extLst>
            </p:cNvPr>
            <p:cNvSpPr/>
            <p:nvPr/>
          </p:nvSpPr>
          <p:spPr>
            <a:xfrm>
              <a:off x="8215885" y="4842142"/>
              <a:ext cx="682553" cy="68255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</p:grpSp>
      <p:pic>
        <p:nvPicPr>
          <p:cNvPr id="53" name="그림 52" descr="신발류, 아이스 스케이팅, 스니커즈, 신발이(가) 표시된 사진&#10;&#10;자동 생성된 설명">
            <a:extLst>
              <a:ext uri="{FF2B5EF4-FFF2-40B4-BE49-F238E27FC236}">
                <a16:creationId xmlns:a16="http://schemas.microsoft.com/office/drawing/2014/main" id="{BFACD728-7BBF-1512-68A1-51A2FF2472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74874" y="-760498"/>
            <a:ext cx="7162612" cy="7162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963223"/>
      </p:ext>
    </p:extLst>
  </p:cSld>
  <p:clrMapOvr>
    <a:masterClrMapping/>
  </p:clrMapOvr>
  <p:transition spd="slow">
    <p:push dir="u"/>
  </p:transition>
</p:sld>
</file>

<file path=ppt/slides/slide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7">
            <a:extLst>
              <a:ext uri="{FF2B5EF4-FFF2-40B4-BE49-F238E27FC236}">
                <a16:creationId xmlns:a16="http://schemas.microsoft.com/office/drawing/2014/main" id="{5DD1472A-F20D-9D20-F011-67A0A3D28FCF}"/>
              </a:ext>
            </a:extLst>
          </p:cNvPr>
          <p:cNvGrpSpPr/>
          <p:nvPr/>
        </p:nvGrpSpPr>
        <p:grpSpPr>
          <a:xfrm>
            <a:off x="6019800" y="-38100"/>
            <a:ext cx="12268201" cy="10439400"/>
            <a:chOff x="0" y="0"/>
            <a:chExt cx="4872485" cy="136455"/>
          </a:xfrm>
        </p:grpSpPr>
        <p:sp>
          <p:nvSpPr>
            <p:cNvPr id="4" name="Freeform 38">
              <a:extLst>
                <a:ext uri="{FF2B5EF4-FFF2-40B4-BE49-F238E27FC236}">
                  <a16:creationId xmlns:a16="http://schemas.microsoft.com/office/drawing/2014/main" id="{5966236D-2B1D-E63D-3D5E-A5D591B91785}"/>
                </a:ext>
              </a:extLst>
            </p:cNvPr>
            <p:cNvSpPr/>
            <p:nvPr/>
          </p:nvSpPr>
          <p:spPr>
            <a:xfrm>
              <a:off x="0" y="0"/>
              <a:ext cx="4872485" cy="136455"/>
            </a:xfrm>
            <a:custGeom>
              <a:avLst/>
              <a:gdLst/>
              <a:ahLst/>
              <a:cxnLst/>
              <a:rect l="l" t="t" r="r" b="b"/>
              <a:pathLst>
                <a:path w="4872485" h="136455">
                  <a:moveTo>
                    <a:pt x="0" y="0"/>
                  </a:moveTo>
                  <a:lnTo>
                    <a:pt x="4872485" y="0"/>
                  </a:lnTo>
                  <a:lnTo>
                    <a:pt x="4872485" y="136455"/>
                  </a:lnTo>
                  <a:lnTo>
                    <a:pt x="0" y="136455"/>
                  </a:lnTo>
                  <a:close/>
                </a:path>
              </a:pathLst>
            </a:custGeom>
            <a:solidFill>
              <a:srgbClr val="72B1DB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TextBox 39">
              <a:extLst>
                <a:ext uri="{FF2B5EF4-FFF2-40B4-BE49-F238E27FC236}">
                  <a16:creationId xmlns:a16="http://schemas.microsoft.com/office/drawing/2014/main" id="{9D6E56E6-4157-BC8B-E9E7-019D4F713BD4}"/>
                </a:ext>
              </a:extLst>
            </p:cNvPr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7" name="TextBox 51">
            <a:extLst>
              <a:ext uri="{FF2B5EF4-FFF2-40B4-BE49-F238E27FC236}">
                <a16:creationId xmlns:a16="http://schemas.microsoft.com/office/drawing/2014/main" id="{4AB6598B-F236-FD86-C42F-AFA0B9DE5FEE}"/>
              </a:ext>
            </a:extLst>
          </p:cNvPr>
          <p:cNvSpPr txBox="1"/>
          <p:nvPr/>
        </p:nvSpPr>
        <p:spPr>
          <a:xfrm>
            <a:off x="1188742" y="2123579"/>
            <a:ext cx="5928316" cy="27227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199"/>
              </a:lnSpc>
              <a:spcBef>
                <a:spcPct val="0"/>
              </a:spcBef>
            </a:pPr>
            <a:r>
              <a:rPr lang="ko-KR" altLang="en-US" sz="5999" spc="-239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해결책 </a:t>
            </a:r>
            <a:r>
              <a:rPr lang="en-US" altLang="ko-KR" sz="5999" spc="-239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3</a:t>
            </a:r>
          </a:p>
          <a:p>
            <a:pPr marL="0" lvl="0" indent="0" algn="l">
              <a:lnSpc>
                <a:spcPts val="7199"/>
              </a:lnSpc>
              <a:spcBef>
                <a:spcPct val="0"/>
              </a:spcBef>
            </a:pPr>
            <a:r>
              <a:rPr lang="ko-KR" altLang="en-US" sz="5999" spc="-239" dirty="0">
                <a:solidFill>
                  <a:srgbClr val="72B1DB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우선순위보드 </a:t>
            </a:r>
            <a:endParaRPr lang="en-US" altLang="ko-KR" sz="5999" spc="-239" dirty="0">
              <a:solidFill>
                <a:srgbClr val="72B1DB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marL="0" lvl="0" indent="0" algn="l">
              <a:lnSpc>
                <a:spcPts val="7199"/>
              </a:lnSpc>
              <a:spcBef>
                <a:spcPct val="0"/>
              </a:spcBef>
            </a:pPr>
            <a:endParaRPr lang="en-US" altLang="ko-Kore-KR" sz="5999" spc="-239" dirty="0">
              <a:solidFill>
                <a:srgbClr val="72B1DB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2EEE7C2-3170-C0C5-839D-77D98A39DE80}"/>
              </a:ext>
            </a:extLst>
          </p:cNvPr>
          <p:cNvSpPr/>
          <p:nvPr/>
        </p:nvSpPr>
        <p:spPr>
          <a:xfrm>
            <a:off x="-23680" y="1849028"/>
            <a:ext cx="533400" cy="2133600"/>
          </a:xfrm>
          <a:prstGeom prst="rect">
            <a:avLst/>
          </a:prstGeom>
          <a:solidFill>
            <a:srgbClr val="244C7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AutoShape 40">
            <a:extLst>
              <a:ext uri="{FF2B5EF4-FFF2-40B4-BE49-F238E27FC236}">
                <a16:creationId xmlns:a16="http://schemas.microsoft.com/office/drawing/2014/main" id="{0888D58B-ED05-51A3-1319-3C1A2745E371}"/>
              </a:ext>
            </a:extLst>
          </p:cNvPr>
          <p:cNvSpPr/>
          <p:nvPr/>
        </p:nvSpPr>
        <p:spPr>
          <a:xfrm>
            <a:off x="685800" y="4457700"/>
            <a:ext cx="4953000" cy="0"/>
          </a:xfrm>
          <a:prstGeom prst="line">
            <a:avLst/>
          </a:prstGeom>
          <a:ln w="19050" cap="flat">
            <a:solidFill>
              <a:srgbClr val="244C7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3DE9D2F-E658-356D-A585-52AB26929B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5642" y="727954"/>
            <a:ext cx="11296516" cy="8907291"/>
          </a:xfrm>
          <a:prstGeom prst="rect">
            <a:avLst/>
          </a:prstGeom>
        </p:spPr>
      </p:pic>
      <p:sp>
        <p:nvSpPr>
          <p:cNvPr id="6" name="제목 1"/>
          <p:cNvSpPr txBox="1"/>
          <p:nvPr/>
        </p:nvSpPr>
        <p:spPr>
          <a:xfrm>
            <a:off x="0" y="5812718"/>
            <a:ext cx="5867400" cy="1894744"/>
          </a:xfrm>
          <a:prstGeom prst="rect">
            <a:avLst/>
          </a:prstGeom>
        </p:spPr>
        <p:txBody>
          <a:bodyPr vert="horz" lIns="137160" tIns="68580" rIns="137160" bIns="6858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028700" algn="ctr">
              <a:lnSpc>
                <a:spcPct val="150000"/>
              </a:lnSpc>
              <a:spcAft>
                <a:spcPts val="900"/>
              </a:spcAft>
              <a:defRPr/>
            </a:pPr>
            <a:r>
              <a:rPr kumimoji="1" lang="ko-KR" altLang="en-US" sz="3000">
                <a:latin typeface="Noto Sans KR"/>
                <a:ea typeface="Noto Sans KR"/>
                <a:cs typeface="+mn-cs"/>
              </a:rPr>
              <a:t>우선순위대로 작업 진행</a:t>
            </a:r>
            <a:endParaRPr kumimoji="1" lang="en-US" altLang="en-US" sz="3000">
              <a:latin typeface="Noto Sans KR"/>
              <a:ea typeface="Noto Sans KR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758096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50">
        <p:pull dir="l"/>
      </p:transition>
    </mc:Choice>
    <mc:Fallback>
      <p:transition xmlns:mc="http://schemas.openxmlformats.org/markup-compatibility/2006" xmlns:hp="http://schemas.haansoft.com/office/presentation/8.0" mc:Ignorable="hp" hp:hslDur="750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37">
            <a:extLst>
              <a:ext uri="{FF2B5EF4-FFF2-40B4-BE49-F238E27FC236}">
                <a16:creationId xmlns:a16="http://schemas.microsoft.com/office/drawing/2014/main" id="{9885672C-22BE-6285-D91C-65DB2CF220CA}"/>
              </a:ext>
            </a:extLst>
          </p:cNvPr>
          <p:cNvGrpSpPr/>
          <p:nvPr/>
        </p:nvGrpSpPr>
        <p:grpSpPr>
          <a:xfrm>
            <a:off x="8458200" y="-38100"/>
            <a:ext cx="9829801" cy="10439400"/>
            <a:chOff x="0" y="0"/>
            <a:chExt cx="4872485" cy="136455"/>
          </a:xfrm>
        </p:grpSpPr>
        <p:sp>
          <p:nvSpPr>
            <p:cNvPr id="16" name="Freeform 38">
              <a:extLst>
                <a:ext uri="{FF2B5EF4-FFF2-40B4-BE49-F238E27FC236}">
                  <a16:creationId xmlns:a16="http://schemas.microsoft.com/office/drawing/2014/main" id="{12A604FC-122E-617B-67B5-06EF2BDF3964}"/>
                </a:ext>
              </a:extLst>
            </p:cNvPr>
            <p:cNvSpPr/>
            <p:nvPr/>
          </p:nvSpPr>
          <p:spPr>
            <a:xfrm>
              <a:off x="0" y="0"/>
              <a:ext cx="4872485" cy="136455"/>
            </a:xfrm>
            <a:custGeom>
              <a:avLst/>
              <a:gdLst/>
              <a:ahLst/>
              <a:cxnLst/>
              <a:rect l="l" t="t" r="r" b="b"/>
              <a:pathLst>
                <a:path w="4872485" h="136455">
                  <a:moveTo>
                    <a:pt x="0" y="0"/>
                  </a:moveTo>
                  <a:lnTo>
                    <a:pt x="4872485" y="0"/>
                  </a:lnTo>
                  <a:lnTo>
                    <a:pt x="4872485" y="136455"/>
                  </a:lnTo>
                  <a:lnTo>
                    <a:pt x="0" y="136455"/>
                  </a:lnTo>
                  <a:close/>
                </a:path>
              </a:pathLst>
            </a:custGeom>
            <a:solidFill>
              <a:srgbClr val="72B1DB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" name="TextBox 39">
              <a:extLst>
                <a:ext uri="{FF2B5EF4-FFF2-40B4-BE49-F238E27FC236}">
                  <a16:creationId xmlns:a16="http://schemas.microsoft.com/office/drawing/2014/main" id="{70056998-B1FA-2140-F3C8-A18D9F2BD0B2}"/>
                </a:ext>
              </a:extLst>
            </p:cNvPr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pic>
        <p:nvPicPr>
          <p:cNvPr id="5" name="그림 4" descr="실내, 사람, 의류, 벽이(가) 표시된 사진&#10;&#10;자동 생성된 설명">
            <a:extLst>
              <a:ext uri="{FF2B5EF4-FFF2-40B4-BE49-F238E27FC236}">
                <a16:creationId xmlns:a16="http://schemas.microsoft.com/office/drawing/2014/main" id="{2EF740D3-3CDD-64A0-3A52-1782AF4257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12" r="745"/>
          <a:stretch/>
        </p:blipFill>
        <p:spPr>
          <a:xfrm>
            <a:off x="9548812" y="538422"/>
            <a:ext cx="7351849" cy="9210156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49D0F5C7-23D3-4B28-FA68-20037185F13D}"/>
              </a:ext>
            </a:extLst>
          </p:cNvPr>
          <p:cNvSpPr txBox="1">
            <a:spLocks/>
          </p:cNvSpPr>
          <p:nvPr/>
        </p:nvSpPr>
        <p:spPr>
          <a:xfrm>
            <a:off x="1257300" y="6039847"/>
            <a:ext cx="7886700" cy="2891502"/>
          </a:xfrm>
          <a:prstGeom prst="rect">
            <a:avLst/>
          </a:prstGeom>
        </p:spPr>
        <p:txBody>
          <a:bodyPr vert="horz" lIns="137160" tIns="68580" rIns="137160" bIns="6858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kumimoji="1" lang="ko-Kore-KR" altLang="en-US" sz="4200" dirty="0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83AB9E33-C710-7525-4169-B2E153924BD5}"/>
              </a:ext>
            </a:extLst>
          </p:cNvPr>
          <p:cNvSpPr txBox="1">
            <a:spLocks/>
          </p:cNvSpPr>
          <p:nvPr/>
        </p:nvSpPr>
        <p:spPr>
          <a:xfrm>
            <a:off x="-23680" y="6029821"/>
            <a:ext cx="8481880" cy="2046742"/>
          </a:xfrm>
          <a:prstGeom prst="rect">
            <a:avLst/>
          </a:prstGeom>
        </p:spPr>
        <p:txBody>
          <a:bodyPr vert="horz" lIns="137160" tIns="68580" rIns="137160" bIns="6858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kumimoji="1" lang="ko-KR" altLang="en-US" sz="3000" dirty="0">
                <a:solidFill>
                  <a:srgbClr val="244C76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매일 작업 상황 및 계획 공유</a:t>
            </a:r>
            <a:endParaRPr kumimoji="1" lang="en-US" altLang="ko-KR" sz="3000" dirty="0">
              <a:solidFill>
                <a:srgbClr val="244C76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kumimoji="1" lang="ko-KR" altLang="en-US" sz="3000" dirty="0">
                <a:solidFill>
                  <a:srgbClr val="244C76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우선순위 확인 및 체크</a:t>
            </a:r>
            <a:endParaRPr kumimoji="1" lang="en-US" altLang="en-US" sz="3000" dirty="0">
              <a:solidFill>
                <a:srgbClr val="244C76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0" name="TextBox 51">
            <a:extLst>
              <a:ext uri="{FF2B5EF4-FFF2-40B4-BE49-F238E27FC236}">
                <a16:creationId xmlns:a16="http://schemas.microsoft.com/office/drawing/2014/main" id="{686006CD-8217-C712-BFAF-159355F70E3E}"/>
              </a:ext>
            </a:extLst>
          </p:cNvPr>
          <p:cNvSpPr txBox="1"/>
          <p:nvPr/>
        </p:nvSpPr>
        <p:spPr>
          <a:xfrm>
            <a:off x="1188742" y="2123579"/>
            <a:ext cx="5928316" cy="17994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199"/>
              </a:lnSpc>
              <a:spcBef>
                <a:spcPct val="0"/>
              </a:spcBef>
            </a:pPr>
            <a:r>
              <a:rPr lang="ko-KR" altLang="en-US" sz="5999" spc="-239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해결책 </a:t>
            </a:r>
            <a:r>
              <a:rPr lang="en-US" altLang="ko-KR" sz="5999" spc="-239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4</a:t>
            </a:r>
            <a:r>
              <a:rPr lang="ko-KR" altLang="en-US" sz="5999" spc="-239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en-US" altLang="ko-KR" sz="5999" spc="-239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</a:p>
          <a:p>
            <a:pPr marL="0" lvl="0" indent="0" algn="l">
              <a:lnSpc>
                <a:spcPts val="7199"/>
              </a:lnSpc>
              <a:spcBef>
                <a:spcPct val="0"/>
              </a:spcBef>
            </a:pPr>
            <a:r>
              <a:rPr lang="ko-KR" altLang="en-US" sz="5999" spc="-239" dirty="0">
                <a:solidFill>
                  <a:srgbClr val="72B1DB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데일리 스크럼 실시</a:t>
            </a:r>
            <a:endParaRPr lang="en-US" sz="5999" spc="-239" dirty="0">
              <a:solidFill>
                <a:srgbClr val="72B1DB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B8CC830-29FC-4FE8-0A5F-1E53AF366BB7}"/>
              </a:ext>
            </a:extLst>
          </p:cNvPr>
          <p:cNvSpPr/>
          <p:nvPr/>
        </p:nvSpPr>
        <p:spPr>
          <a:xfrm>
            <a:off x="-23680" y="1849028"/>
            <a:ext cx="533400" cy="2133600"/>
          </a:xfrm>
          <a:prstGeom prst="rect">
            <a:avLst/>
          </a:prstGeom>
          <a:solidFill>
            <a:srgbClr val="244C7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AutoShape 40">
            <a:extLst>
              <a:ext uri="{FF2B5EF4-FFF2-40B4-BE49-F238E27FC236}">
                <a16:creationId xmlns:a16="http://schemas.microsoft.com/office/drawing/2014/main" id="{58D1AFE0-AE2A-E00E-ED47-53A4D7F4E932}"/>
              </a:ext>
            </a:extLst>
          </p:cNvPr>
          <p:cNvSpPr/>
          <p:nvPr/>
        </p:nvSpPr>
        <p:spPr>
          <a:xfrm>
            <a:off x="685800" y="5676900"/>
            <a:ext cx="6934200" cy="0"/>
          </a:xfrm>
          <a:prstGeom prst="line">
            <a:avLst/>
          </a:prstGeom>
          <a:ln w="19050" cap="flat">
            <a:solidFill>
              <a:srgbClr val="244C7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32288589"/>
      </p:ext>
    </p:extLst>
  </p:cSld>
  <p:clrMapOvr>
    <a:masterClrMapping/>
  </p:clrMapOvr>
  <p:transition spd="med">
    <p:pull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7">
            <a:extLst>
              <a:ext uri="{FF2B5EF4-FFF2-40B4-BE49-F238E27FC236}">
                <a16:creationId xmlns:a16="http://schemas.microsoft.com/office/drawing/2014/main" id="{99794FDF-9FAB-076C-DCB8-E19F52BB693A}"/>
              </a:ext>
            </a:extLst>
          </p:cNvPr>
          <p:cNvGrpSpPr/>
          <p:nvPr/>
        </p:nvGrpSpPr>
        <p:grpSpPr>
          <a:xfrm>
            <a:off x="-24617" y="-38100"/>
            <a:ext cx="18312618" cy="2046741"/>
            <a:chOff x="0" y="0"/>
            <a:chExt cx="4872485" cy="136455"/>
          </a:xfrm>
        </p:grpSpPr>
        <p:sp>
          <p:nvSpPr>
            <p:cNvPr id="4" name="Freeform 38">
              <a:extLst>
                <a:ext uri="{FF2B5EF4-FFF2-40B4-BE49-F238E27FC236}">
                  <a16:creationId xmlns:a16="http://schemas.microsoft.com/office/drawing/2014/main" id="{1F3D0273-A420-FC44-F174-7C8A910C8D2B}"/>
                </a:ext>
              </a:extLst>
            </p:cNvPr>
            <p:cNvSpPr/>
            <p:nvPr/>
          </p:nvSpPr>
          <p:spPr>
            <a:xfrm>
              <a:off x="0" y="0"/>
              <a:ext cx="4872485" cy="136455"/>
            </a:xfrm>
            <a:custGeom>
              <a:avLst/>
              <a:gdLst/>
              <a:ahLst/>
              <a:cxnLst/>
              <a:rect l="l" t="t" r="r" b="b"/>
              <a:pathLst>
                <a:path w="4872485" h="136455">
                  <a:moveTo>
                    <a:pt x="0" y="0"/>
                  </a:moveTo>
                  <a:lnTo>
                    <a:pt x="4872485" y="0"/>
                  </a:lnTo>
                  <a:lnTo>
                    <a:pt x="4872485" y="136455"/>
                  </a:lnTo>
                  <a:lnTo>
                    <a:pt x="0" y="136455"/>
                  </a:lnTo>
                  <a:close/>
                </a:path>
              </a:pathLst>
            </a:custGeom>
            <a:solidFill>
              <a:srgbClr val="72B1DB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TextBox 39">
              <a:extLst>
                <a:ext uri="{FF2B5EF4-FFF2-40B4-BE49-F238E27FC236}">
                  <a16:creationId xmlns:a16="http://schemas.microsoft.com/office/drawing/2014/main" id="{56AE55DD-F91C-B8D5-AAFF-4226190ECCEA}"/>
                </a:ext>
              </a:extLst>
            </p:cNvPr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167B1733-C26E-27C7-D4A8-2D0CA8F0A0AD}"/>
              </a:ext>
            </a:extLst>
          </p:cNvPr>
          <p:cNvGrpSpPr/>
          <p:nvPr/>
        </p:nvGrpSpPr>
        <p:grpSpPr>
          <a:xfrm>
            <a:off x="1890539" y="6027353"/>
            <a:ext cx="2556219" cy="3473353"/>
            <a:chOff x="1890539" y="6027353"/>
            <a:chExt cx="2556219" cy="3473353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F2134709-74E8-D785-8254-6ABE5A110FF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07548" y="6027353"/>
              <a:ext cx="2539210" cy="3455090"/>
            </a:xfrm>
            <a:prstGeom prst="rect">
              <a:avLst/>
            </a:prstGeom>
            <a:solidFill>
              <a:schemeClr val="bg1"/>
            </a:solidFill>
            <a:ln w="66675">
              <a:solidFill>
                <a:srgbClr val="72B1DB"/>
              </a:solidFill>
            </a:ln>
            <a:effectLst>
              <a:outerShdw blurRad="63500" sx="102000" sy="102000" algn="c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2026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2D61A326-C0E4-BB6D-5090-095F9563A5F5}"/>
                </a:ext>
              </a:extLst>
            </p:cNvPr>
            <p:cNvSpPr/>
            <p:nvPr/>
          </p:nvSpPr>
          <p:spPr>
            <a:xfrm>
              <a:off x="1890539" y="8463672"/>
              <a:ext cx="2539210" cy="1037034"/>
            </a:xfrm>
            <a:prstGeom prst="rect">
              <a:avLst/>
            </a:prstGeom>
            <a:solidFill>
              <a:srgbClr val="72B1DB"/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endParaRPr kumimoji="1" lang="en-US" altLang="ko-Kore-KR" sz="2100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E696096-375D-9D55-EFA0-9DEE649FD615}"/>
                </a:ext>
              </a:extLst>
            </p:cNvPr>
            <p:cNvSpPr txBox="1"/>
            <p:nvPr/>
          </p:nvSpPr>
          <p:spPr>
            <a:xfrm>
              <a:off x="1907548" y="8497441"/>
              <a:ext cx="2522197" cy="95058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ore-KR" altLang="en-US" sz="2400" dirty="0">
                  <a:solidFill>
                    <a:schemeClr val="bg1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엑셀 일괄</a:t>
              </a:r>
              <a:endParaRPr kumimoji="1" lang="en-US" altLang="ko-Kore-KR" sz="2400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kumimoji="1" lang="ko-Kore-KR" altLang="en-US" sz="2400" dirty="0">
                  <a:solidFill>
                    <a:schemeClr val="bg1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업로드 기능</a:t>
              </a:r>
            </a:p>
          </p:txBody>
        </p:sp>
        <p:pic>
          <p:nvPicPr>
            <p:cNvPr id="12" name="그림 11" descr="블랙, 어둠이(가) 표시된 사진&#10;&#10;자동 생성된 설명">
              <a:extLst>
                <a:ext uri="{FF2B5EF4-FFF2-40B4-BE49-F238E27FC236}">
                  <a16:creationId xmlns:a16="http://schemas.microsoft.com/office/drawing/2014/main" id="{CD5E7199-55CD-A60D-1142-58853AF0B6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67675" y="6634577"/>
              <a:ext cx="1126884" cy="1126884"/>
            </a:xfrm>
            <a:prstGeom prst="rect">
              <a:avLst/>
            </a:prstGeom>
          </p:spPr>
        </p:pic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29EB458B-F143-A035-F1BB-632A4540C612}"/>
              </a:ext>
            </a:extLst>
          </p:cNvPr>
          <p:cNvGrpSpPr/>
          <p:nvPr/>
        </p:nvGrpSpPr>
        <p:grpSpPr>
          <a:xfrm>
            <a:off x="5694081" y="6027353"/>
            <a:ext cx="2590231" cy="3473353"/>
            <a:chOff x="5694081" y="6027353"/>
            <a:chExt cx="2590231" cy="3473353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3DB973C0-6A7B-8D14-DAF2-434C943B91C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28095" y="6027353"/>
              <a:ext cx="2539209" cy="3455090"/>
            </a:xfrm>
            <a:prstGeom prst="rect">
              <a:avLst/>
            </a:prstGeom>
            <a:solidFill>
              <a:schemeClr val="bg1"/>
            </a:solidFill>
            <a:ln w="66675">
              <a:solidFill>
                <a:srgbClr val="72B1DB"/>
              </a:solidFill>
            </a:ln>
            <a:effectLst>
              <a:outerShdw blurRad="63500" sx="102000" sy="102000" algn="c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2026"/>
            </a:p>
          </p:txBody>
        </p:sp>
        <p:pic>
          <p:nvPicPr>
            <p:cNvPr id="26" name="그림 25" descr="블랙, 어둠이(가) 표시된 사진&#10;&#10;자동 생성된 설명">
              <a:extLst>
                <a:ext uri="{FF2B5EF4-FFF2-40B4-BE49-F238E27FC236}">
                  <a16:creationId xmlns:a16="http://schemas.microsoft.com/office/drawing/2014/main" id="{96BEA811-3DDD-FFDC-953D-F610C20DB4F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1509" t="12470" r="11396" b="10918"/>
            <a:stretch/>
          </p:blipFill>
          <p:spPr>
            <a:xfrm>
              <a:off x="6553200" y="6583409"/>
              <a:ext cx="1236995" cy="1229221"/>
            </a:xfrm>
            <a:prstGeom prst="rect">
              <a:avLst/>
            </a:prstGeom>
          </p:spPr>
        </p:pic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521B776D-4DF8-EB2D-2616-23273A323CB0}"/>
                </a:ext>
              </a:extLst>
            </p:cNvPr>
            <p:cNvSpPr/>
            <p:nvPr/>
          </p:nvSpPr>
          <p:spPr>
            <a:xfrm>
              <a:off x="5711086" y="8463672"/>
              <a:ext cx="2539209" cy="1037034"/>
            </a:xfrm>
            <a:prstGeom prst="rect">
              <a:avLst/>
            </a:prstGeom>
            <a:solidFill>
              <a:srgbClr val="72B1DB"/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endParaRPr kumimoji="1" lang="en-US" altLang="ko-Kore-KR" sz="2100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5F5AD48-4BE1-4E6B-C866-E61862085CC1}"/>
                </a:ext>
              </a:extLst>
            </p:cNvPr>
            <p:cNvSpPr txBox="1"/>
            <p:nvPr/>
          </p:nvSpPr>
          <p:spPr>
            <a:xfrm>
              <a:off x="5694081" y="8497441"/>
              <a:ext cx="2590231" cy="9505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ore-KR" altLang="en-US" sz="2400" dirty="0">
                  <a:solidFill>
                    <a:schemeClr val="bg1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회원접속</a:t>
              </a:r>
              <a:endParaRPr kumimoji="1" lang="en-US" altLang="ko-Kore-KR" sz="2400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kumimoji="1" lang="ko-Kore-KR" altLang="en-US" sz="2400" dirty="0">
                  <a:solidFill>
                    <a:schemeClr val="bg1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로그기록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8E2D7F20-82B1-3AD9-7745-A20BBA2FADBB}"/>
              </a:ext>
            </a:extLst>
          </p:cNvPr>
          <p:cNvGrpSpPr/>
          <p:nvPr/>
        </p:nvGrpSpPr>
        <p:grpSpPr>
          <a:xfrm>
            <a:off x="13259873" y="2145803"/>
            <a:ext cx="2573229" cy="3473352"/>
            <a:chOff x="13259873" y="2145803"/>
            <a:chExt cx="2573229" cy="3473352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741630AB-C6A2-D2F4-8E6C-440A6A0749C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276882" y="2145803"/>
              <a:ext cx="2539210" cy="3455090"/>
            </a:xfrm>
            <a:prstGeom prst="rect">
              <a:avLst/>
            </a:prstGeom>
            <a:solidFill>
              <a:schemeClr val="bg1"/>
            </a:solidFill>
            <a:ln w="66675">
              <a:solidFill>
                <a:srgbClr val="72B1DB"/>
              </a:solidFill>
            </a:ln>
            <a:effectLst>
              <a:outerShdw blurRad="63500" sx="102000" sy="102000" algn="c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2026"/>
            </a:p>
          </p:txBody>
        </p:sp>
        <p:pic>
          <p:nvPicPr>
            <p:cNvPr id="29" name="그림 28" descr="블랙, 어둠이(가) 표시된 사진&#10;&#10;자동 생성된 설명">
              <a:extLst>
                <a:ext uri="{FF2B5EF4-FFF2-40B4-BE49-F238E27FC236}">
                  <a16:creationId xmlns:a16="http://schemas.microsoft.com/office/drawing/2014/main" id="{6050B54D-78AA-7893-D2B6-91AC35F711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5571" t="27081" r="14945" b="28161"/>
            <a:stretch/>
          </p:blipFill>
          <p:spPr>
            <a:xfrm>
              <a:off x="13860473" y="2991394"/>
              <a:ext cx="1338010" cy="861876"/>
            </a:xfrm>
            <a:prstGeom prst="rect">
              <a:avLst/>
            </a:prstGeom>
          </p:spPr>
        </p:pic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6F0E8210-7BB0-37EC-D776-670CD3AB1C24}"/>
                </a:ext>
              </a:extLst>
            </p:cNvPr>
            <p:cNvSpPr/>
            <p:nvPr/>
          </p:nvSpPr>
          <p:spPr>
            <a:xfrm>
              <a:off x="13259873" y="4582121"/>
              <a:ext cx="2539210" cy="1037034"/>
            </a:xfrm>
            <a:prstGeom prst="rect">
              <a:avLst/>
            </a:prstGeom>
            <a:solidFill>
              <a:srgbClr val="72B1DB"/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>
                <a:lnSpc>
                  <a:spcPct val="150000"/>
                </a:lnSpc>
              </a:pPr>
              <a:endParaRPr kumimoji="1" lang="en-US" altLang="ko-Kore-KR" sz="2100" dirty="0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620F4F69-7FE2-760C-043E-5AABFABEFD3C}"/>
                </a:ext>
              </a:extLst>
            </p:cNvPr>
            <p:cNvSpPr txBox="1"/>
            <p:nvPr/>
          </p:nvSpPr>
          <p:spPr>
            <a:xfrm>
              <a:off x="13276878" y="4898596"/>
              <a:ext cx="255622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2400" dirty="0">
                  <a:solidFill>
                    <a:schemeClr val="bg1"/>
                  </a:solidFill>
                </a:rPr>
                <a:t>AWS </a:t>
              </a:r>
              <a:r>
                <a:rPr kumimoji="1" lang="ko-Kore-KR" altLang="en-US" sz="2400" dirty="0">
                  <a:solidFill>
                    <a:schemeClr val="bg1"/>
                  </a:solidFill>
                </a:rPr>
                <a:t>배포</a:t>
              </a: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B6AF3AD6-BEF9-B6C3-D8E0-50AA415F19D9}"/>
              </a:ext>
            </a:extLst>
          </p:cNvPr>
          <p:cNvGrpSpPr/>
          <p:nvPr/>
        </p:nvGrpSpPr>
        <p:grpSpPr>
          <a:xfrm>
            <a:off x="5677065" y="2145803"/>
            <a:ext cx="2573229" cy="3473352"/>
            <a:chOff x="5677065" y="2145803"/>
            <a:chExt cx="2573229" cy="3473352"/>
          </a:xfrm>
        </p:grpSpPr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0DEBEA0C-7C82-F0E0-FCBD-0668F44548E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94081" y="2145803"/>
              <a:ext cx="2539209" cy="3455090"/>
            </a:xfrm>
            <a:prstGeom prst="rect">
              <a:avLst/>
            </a:prstGeom>
            <a:solidFill>
              <a:schemeClr val="bg1"/>
            </a:solidFill>
            <a:ln w="66675">
              <a:solidFill>
                <a:srgbClr val="72B1DB"/>
              </a:solidFill>
            </a:ln>
            <a:effectLst>
              <a:outerShdw blurRad="63500" sx="102000" sy="102000" algn="c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2026"/>
            </a:p>
          </p:txBody>
        </p:sp>
        <p:pic>
          <p:nvPicPr>
            <p:cNvPr id="20" name="그림 19" descr="블랙, 어둠이(가) 표시된 사진&#10;&#10;자동 생성된 설명">
              <a:extLst>
                <a:ext uri="{FF2B5EF4-FFF2-40B4-BE49-F238E27FC236}">
                  <a16:creationId xmlns:a16="http://schemas.microsoft.com/office/drawing/2014/main" id="{590A9924-877E-08B3-6232-71A7D2D63A4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324600" y="2782110"/>
              <a:ext cx="1280444" cy="1280444"/>
            </a:xfrm>
            <a:prstGeom prst="rect">
              <a:avLst/>
            </a:prstGeom>
          </p:spPr>
        </p:pic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1850F846-EC57-F499-005A-3784420EC330}"/>
                </a:ext>
              </a:extLst>
            </p:cNvPr>
            <p:cNvSpPr/>
            <p:nvPr/>
          </p:nvSpPr>
          <p:spPr>
            <a:xfrm>
              <a:off x="5677072" y="4582121"/>
              <a:ext cx="2539209" cy="1037034"/>
            </a:xfrm>
            <a:prstGeom prst="rect">
              <a:avLst/>
            </a:prstGeom>
            <a:solidFill>
              <a:srgbClr val="72B1DB"/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>
                <a:lnSpc>
                  <a:spcPct val="150000"/>
                </a:lnSpc>
              </a:pPr>
              <a:endParaRPr kumimoji="1" lang="en-US" altLang="ko-Kore-KR" sz="2100" dirty="0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772A54EB-C1BF-997B-0230-BEDDFA25F773}"/>
                </a:ext>
              </a:extLst>
            </p:cNvPr>
            <p:cNvSpPr txBox="1"/>
            <p:nvPr/>
          </p:nvSpPr>
          <p:spPr>
            <a:xfrm>
              <a:off x="5677065" y="4898596"/>
              <a:ext cx="257322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ore-KR" altLang="en-US" sz="2400" dirty="0">
                  <a:solidFill>
                    <a:schemeClr val="bg1"/>
                  </a:solidFill>
                </a:rPr>
                <a:t>스프링캐쉬</a:t>
              </a: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08D97498-F406-4DB4-920F-541494416E99}"/>
              </a:ext>
            </a:extLst>
          </p:cNvPr>
          <p:cNvGrpSpPr/>
          <p:nvPr/>
        </p:nvGrpSpPr>
        <p:grpSpPr>
          <a:xfrm>
            <a:off x="9451461" y="2145803"/>
            <a:ext cx="2590236" cy="3455090"/>
            <a:chOff x="9451461" y="2145803"/>
            <a:chExt cx="2590236" cy="3455090"/>
          </a:xfrm>
        </p:grpSpPr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1D340279-D27E-C3CF-0ACA-95CEF39B8A9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485479" y="2145803"/>
              <a:ext cx="2539209" cy="3455090"/>
            </a:xfrm>
            <a:prstGeom prst="rect">
              <a:avLst/>
            </a:prstGeom>
            <a:solidFill>
              <a:schemeClr val="bg1"/>
            </a:solidFill>
            <a:ln w="66675">
              <a:solidFill>
                <a:srgbClr val="72B1DB"/>
              </a:solidFill>
            </a:ln>
            <a:effectLst>
              <a:outerShdw blurRad="63500" sx="102000" sy="102000" algn="c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2026"/>
            </a:p>
          </p:txBody>
        </p:sp>
        <p:pic>
          <p:nvPicPr>
            <p:cNvPr id="17" name="그림 16" descr="블랙, 어둠이(가) 표시된 사진&#10;&#10;자동 생성된 설명">
              <a:extLst>
                <a:ext uri="{FF2B5EF4-FFF2-40B4-BE49-F238E27FC236}">
                  <a16:creationId xmlns:a16="http://schemas.microsoft.com/office/drawing/2014/main" id="{D0F3CB7B-AE24-96F5-9D01-9CB035F3F00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265972" y="2903815"/>
              <a:ext cx="1037034" cy="1037034"/>
            </a:xfrm>
            <a:prstGeom prst="rect">
              <a:avLst/>
            </a:prstGeom>
          </p:spPr>
        </p:pic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5FF7D445-9AEA-DBFB-9F00-4C8E5F167277}"/>
                </a:ext>
              </a:extLst>
            </p:cNvPr>
            <p:cNvSpPr/>
            <p:nvPr/>
          </p:nvSpPr>
          <p:spPr>
            <a:xfrm>
              <a:off x="9468470" y="4559132"/>
              <a:ext cx="2539209" cy="1037034"/>
            </a:xfrm>
            <a:prstGeom prst="rect">
              <a:avLst/>
            </a:prstGeom>
            <a:solidFill>
              <a:srgbClr val="72B1DB"/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endParaRPr kumimoji="1" lang="en-US" altLang="ko-Kore-KR" sz="2100" dirty="0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933BC2D2-AD50-ED50-3B6F-1BDB20B5077A}"/>
                </a:ext>
              </a:extLst>
            </p:cNvPr>
            <p:cNvSpPr txBox="1"/>
            <p:nvPr/>
          </p:nvSpPr>
          <p:spPr>
            <a:xfrm>
              <a:off x="9451461" y="4624801"/>
              <a:ext cx="2590236" cy="9505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ore-KR" altLang="en-US" sz="2400" dirty="0">
                  <a:solidFill>
                    <a:schemeClr val="bg1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알림</a:t>
              </a:r>
              <a:r>
                <a:rPr kumimoji="1" lang="en-US" altLang="ko-Kore-KR" sz="2400" dirty="0">
                  <a:solidFill>
                    <a:schemeClr val="bg1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, </a:t>
              </a:r>
              <a:r>
                <a:rPr kumimoji="1" lang="ko-Kore-KR" altLang="en-US" sz="2400" dirty="0">
                  <a:solidFill>
                    <a:schemeClr val="bg1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메일</a:t>
              </a:r>
              <a:r>
                <a:rPr kumimoji="1" lang="en-US" altLang="ko-Kore-KR" sz="2400" dirty="0">
                  <a:solidFill>
                    <a:schemeClr val="bg1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 </a:t>
              </a:r>
            </a:p>
            <a:p>
              <a:pPr algn="ctr">
                <a:lnSpc>
                  <a:spcPct val="150000"/>
                </a:lnSpc>
              </a:pPr>
              <a:r>
                <a:rPr kumimoji="1" lang="ko-Kore-KR" altLang="en-US" sz="2400" dirty="0">
                  <a:solidFill>
                    <a:schemeClr val="bg1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알림톡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C5C53FAE-26DE-EAD4-4D6E-42EC1A7DF664}"/>
              </a:ext>
            </a:extLst>
          </p:cNvPr>
          <p:cNvGrpSpPr/>
          <p:nvPr/>
        </p:nvGrpSpPr>
        <p:grpSpPr>
          <a:xfrm>
            <a:off x="1885675" y="2145803"/>
            <a:ext cx="2556218" cy="3480594"/>
            <a:chOff x="1885675" y="2145803"/>
            <a:chExt cx="2556218" cy="3480594"/>
          </a:xfrm>
        </p:grpSpPr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6ADBF9E4-5C5B-1D4F-3709-7CDE764C2B4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02683" y="2145803"/>
              <a:ext cx="2539210" cy="3455090"/>
            </a:xfrm>
            <a:prstGeom prst="rect">
              <a:avLst/>
            </a:prstGeom>
            <a:solidFill>
              <a:schemeClr val="bg1"/>
            </a:solidFill>
            <a:ln w="66675">
              <a:solidFill>
                <a:srgbClr val="72B1DB"/>
              </a:solidFill>
            </a:ln>
            <a:effectLst>
              <a:outerShdw blurRad="63500" sx="102000" sy="102000" algn="c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2026">
                <a:solidFill>
                  <a:srgbClr val="244C76"/>
                </a:solidFill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3EA7658B-D982-230A-658F-4C7AF7FB2831}"/>
                </a:ext>
              </a:extLst>
            </p:cNvPr>
            <p:cNvSpPr/>
            <p:nvPr/>
          </p:nvSpPr>
          <p:spPr>
            <a:xfrm>
              <a:off x="1885675" y="4589363"/>
              <a:ext cx="2539210" cy="1037034"/>
            </a:xfrm>
            <a:prstGeom prst="rect">
              <a:avLst/>
            </a:prstGeom>
            <a:solidFill>
              <a:srgbClr val="72B1DB"/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endParaRPr kumimoji="1" lang="en-US" altLang="ko-Kore-KR" sz="2100" dirty="0">
                <a:solidFill>
                  <a:srgbClr val="244C76"/>
                </a:solidFill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9A4BDA71-B71D-0861-CE99-2696C4B17F6B}"/>
                </a:ext>
              </a:extLst>
            </p:cNvPr>
            <p:cNvSpPr txBox="1"/>
            <p:nvPr/>
          </p:nvSpPr>
          <p:spPr>
            <a:xfrm>
              <a:off x="1902677" y="4623133"/>
              <a:ext cx="2539209" cy="9505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ore-KR" altLang="en-US" sz="2400" dirty="0">
                  <a:solidFill>
                    <a:schemeClr val="bg1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유효성검사</a:t>
              </a:r>
              <a:endParaRPr kumimoji="1" lang="en-US" altLang="ko-Kore-KR" sz="2400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kumimoji="1" lang="ko-Kore-KR" altLang="en-US" sz="2400" dirty="0">
                  <a:solidFill>
                    <a:schemeClr val="bg1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에러처리</a:t>
              </a:r>
            </a:p>
          </p:txBody>
        </p:sp>
        <p:pic>
          <p:nvPicPr>
            <p:cNvPr id="67" name="내용 개체 틀 8" descr="블랙, 어둠, 스크린샷이(가) 표시된 사진&#10;&#10;자동 생성된 설명">
              <a:extLst>
                <a:ext uri="{FF2B5EF4-FFF2-40B4-BE49-F238E27FC236}">
                  <a16:creationId xmlns:a16="http://schemas.microsoft.com/office/drawing/2014/main" id="{B95349B6-E8CC-E65A-05D7-1D68E7BACC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19016" r="19305"/>
            <a:stretch/>
          </p:blipFill>
          <p:spPr>
            <a:xfrm>
              <a:off x="2718597" y="2903815"/>
              <a:ext cx="1151997" cy="1037034"/>
            </a:xfrm>
            <a:prstGeom prst="rect">
              <a:avLst/>
            </a:prstGeom>
          </p:spPr>
        </p:pic>
      </p:grpSp>
      <p:sp>
        <p:nvSpPr>
          <p:cNvPr id="6" name="AutoShape 40">
            <a:extLst>
              <a:ext uri="{FF2B5EF4-FFF2-40B4-BE49-F238E27FC236}">
                <a16:creationId xmlns:a16="http://schemas.microsoft.com/office/drawing/2014/main" id="{4A946C7B-9FEA-DA09-F646-33736B28E220}"/>
              </a:ext>
            </a:extLst>
          </p:cNvPr>
          <p:cNvSpPr/>
          <p:nvPr/>
        </p:nvSpPr>
        <p:spPr>
          <a:xfrm>
            <a:off x="-324668" y="976539"/>
            <a:ext cx="1335677" cy="0"/>
          </a:xfrm>
          <a:prstGeom prst="line">
            <a:avLst/>
          </a:prstGeom>
          <a:ln w="142875" cap="flat">
            <a:solidFill>
              <a:srgbClr val="244C7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7" name="TextBox 51">
            <a:extLst>
              <a:ext uri="{FF2B5EF4-FFF2-40B4-BE49-F238E27FC236}">
                <a16:creationId xmlns:a16="http://schemas.microsoft.com/office/drawing/2014/main" id="{72F39718-D609-93F3-283E-BB8A0E9B374A}"/>
              </a:ext>
            </a:extLst>
          </p:cNvPr>
          <p:cNvSpPr txBox="1"/>
          <p:nvPr/>
        </p:nvSpPr>
        <p:spPr>
          <a:xfrm>
            <a:off x="1255938" y="571726"/>
            <a:ext cx="11480154" cy="8760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199"/>
              </a:lnSpc>
              <a:spcBef>
                <a:spcPct val="0"/>
              </a:spcBef>
            </a:pPr>
            <a:r>
              <a:rPr lang="ko-KR" altLang="en-US" sz="5999" spc="-239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미래 계획</a:t>
            </a:r>
            <a:r>
              <a:rPr lang="en-US" altLang="ko-KR" sz="5999" spc="-239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Wingdings" panose="05000000000000000000" pitchFamily="2" charset="2"/>
              </a:rPr>
              <a:t>- 3</a:t>
            </a:r>
            <a:r>
              <a:rPr lang="ko-KR" altLang="en-US" sz="5999" spc="-239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Wingdings" panose="05000000000000000000" pitchFamily="2" charset="2"/>
              </a:rPr>
              <a:t>차 개발</a:t>
            </a:r>
            <a:endParaRPr lang="en-US" sz="5999" spc="-239" dirty="0">
              <a:solidFill>
                <a:schemeClr val="bg1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1C60627F-4697-8BE5-8D0D-1AFE1D1999CD}"/>
              </a:ext>
            </a:extLst>
          </p:cNvPr>
          <p:cNvGrpSpPr/>
          <p:nvPr/>
        </p:nvGrpSpPr>
        <p:grpSpPr>
          <a:xfrm>
            <a:off x="9434448" y="6061123"/>
            <a:ext cx="2590239" cy="3473352"/>
            <a:chOff x="9434448" y="6061123"/>
            <a:chExt cx="2590239" cy="3473352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F42107A1-8250-47E4-6724-0BD16343372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468470" y="6061123"/>
              <a:ext cx="2539209" cy="3455090"/>
            </a:xfrm>
            <a:prstGeom prst="rect">
              <a:avLst/>
            </a:prstGeom>
            <a:solidFill>
              <a:schemeClr val="bg1"/>
            </a:solidFill>
            <a:ln w="66675">
              <a:solidFill>
                <a:srgbClr val="72B1DB"/>
              </a:solidFill>
            </a:ln>
            <a:effectLst>
              <a:outerShdw blurRad="63500" sx="102000" sy="102000" algn="c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2026"/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001C06BE-054C-2D54-67FC-8885759D881B}"/>
                </a:ext>
              </a:extLst>
            </p:cNvPr>
            <p:cNvSpPr/>
            <p:nvPr/>
          </p:nvSpPr>
          <p:spPr>
            <a:xfrm>
              <a:off x="9451461" y="8497441"/>
              <a:ext cx="2539209" cy="1037034"/>
            </a:xfrm>
            <a:prstGeom prst="rect">
              <a:avLst/>
            </a:prstGeom>
            <a:solidFill>
              <a:srgbClr val="72B1DB"/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endParaRPr kumimoji="1" lang="en-US" altLang="ko-Kore-KR" sz="2100" dirty="0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80F7CDA1-9FAF-8DA0-E0EE-A10C2C8F4DD5}"/>
                </a:ext>
              </a:extLst>
            </p:cNvPr>
            <p:cNvSpPr txBox="1"/>
            <p:nvPr/>
          </p:nvSpPr>
          <p:spPr>
            <a:xfrm>
              <a:off x="9434448" y="8813916"/>
              <a:ext cx="259023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sz="2400" dirty="0" err="1">
                  <a:solidFill>
                    <a:schemeClr val="bg1"/>
                  </a:solidFill>
                </a:rPr>
                <a:t>리팩토링</a:t>
              </a:r>
              <a:endParaRPr kumimoji="1" lang="ko-Kore-KR" altLang="en-US" sz="2400" dirty="0">
                <a:solidFill>
                  <a:schemeClr val="bg1"/>
                </a:solidFill>
              </a:endParaRPr>
            </a:p>
          </p:txBody>
        </p:sp>
        <p:pic>
          <p:nvPicPr>
            <p:cNvPr id="9" name="그림 8" descr="블랙, 어둠이(가) 표시된 사진&#10;&#10;자동 생성된 설명">
              <a:extLst>
                <a:ext uri="{FF2B5EF4-FFF2-40B4-BE49-F238E27FC236}">
                  <a16:creationId xmlns:a16="http://schemas.microsoft.com/office/drawing/2014/main" id="{60617C27-7A20-49B0-8020-1EDEC29198E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34600" y="6532642"/>
              <a:ext cx="1330755" cy="1330755"/>
            </a:xfrm>
            <a:prstGeom prst="rect">
              <a:avLst/>
            </a:prstGeom>
          </p:spPr>
        </p:pic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3A28DCC-78C0-7E99-C55E-29D5DCFE0CAF}"/>
              </a:ext>
            </a:extLst>
          </p:cNvPr>
          <p:cNvSpPr>
            <a:spLocks noChangeAspect="1"/>
          </p:cNvSpPr>
          <p:nvPr/>
        </p:nvSpPr>
        <p:spPr>
          <a:xfrm>
            <a:off x="13242862" y="6061123"/>
            <a:ext cx="2539209" cy="3455090"/>
          </a:xfrm>
          <a:prstGeom prst="rect">
            <a:avLst/>
          </a:prstGeom>
          <a:solidFill>
            <a:schemeClr val="bg1"/>
          </a:solidFill>
          <a:ln w="66675">
            <a:solidFill>
              <a:srgbClr val="72B1DB"/>
            </a:soli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ko-KR" altLang="en-US" sz="2400" dirty="0">
                <a:solidFill>
                  <a:srgbClr val="244C76"/>
                </a:solidFill>
              </a:rPr>
              <a:t>웹 보안</a:t>
            </a:r>
            <a:endParaRPr kumimoji="1" lang="en-US" altLang="ko-KR" sz="2400" dirty="0">
              <a:solidFill>
                <a:srgbClr val="244C76"/>
              </a:solidFill>
            </a:endParaRPr>
          </a:p>
          <a:p>
            <a:pPr algn="ctr">
              <a:lnSpc>
                <a:spcPct val="150000"/>
              </a:lnSpc>
            </a:pPr>
            <a:r>
              <a:rPr kumimoji="1" lang="en-US" altLang="ko-KR" sz="2400" dirty="0">
                <a:solidFill>
                  <a:srgbClr val="244C76"/>
                </a:solidFill>
              </a:rPr>
              <a:t>SQL </a:t>
            </a:r>
            <a:r>
              <a:rPr kumimoji="1" lang="ko-KR" altLang="en-US" sz="2400" dirty="0">
                <a:solidFill>
                  <a:srgbClr val="244C76"/>
                </a:solidFill>
              </a:rPr>
              <a:t>튜닝</a:t>
            </a:r>
            <a:endParaRPr kumimoji="1" lang="en-US" altLang="ko-KR" sz="2400" dirty="0">
              <a:solidFill>
                <a:srgbClr val="244C76"/>
              </a:solidFill>
            </a:endParaRPr>
          </a:p>
          <a:p>
            <a:pPr algn="ctr">
              <a:lnSpc>
                <a:spcPct val="150000"/>
              </a:lnSpc>
            </a:pPr>
            <a:r>
              <a:rPr kumimoji="1" lang="ko-KR" altLang="en-US" sz="2400" dirty="0">
                <a:solidFill>
                  <a:srgbClr val="244C76"/>
                </a:solidFill>
              </a:rPr>
              <a:t>웹 최적화</a:t>
            </a:r>
            <a:endParaRPr kumimoji="1" lang="en-US" altLang="ko-KR" sz="2400" dirty="0">
              <a:solidFill>
                <a:srgbClr val="244C76"/>
              </a:solidFill>
            </a:endParaRPr>
          </a:p>
          <a:p>
            <a:pPr algn="ctr">
              <a:lnSpc>
                <a:spcPct val="150000"/>
              </a:lnSpc>
            </a:pPr>
            <a:r>
              <a:rPr kumimoji="1" lang="ko-KR" altLang="en-US" sz="2400" dirty="0">
                <a:solidFill>
                  <a:srgbClr val="244C76"/>
                </a:solidFill>
              </a:rPr>
              <a:t>디자인패턴</a:t>
            </a:r>
            <a:endParaRPr kumimoji="1" lang="en-US" altLang="ko-KR" sz="2400" dirty="0">
              <a:solidFill>
                <a:srgbClr val="244C76"/>
              </a:solidFill>
            </a:endParaRPr>
          </a:p>
          <a:p>
            <a:pPr algn="ctr">
              <a:lnSpc>
                <a:spcPct val="150000"/>
              </a:lnSpc>
            </a:pPr>
            <a:r>
              <a:rPr kumimoji="1" lang="ko-KR" altLang="en-US" sz="2400" dirty="0">
                <a:solidFill>
                  <a:srgbClr val="244C76"/>
                </a:solidFill>
              </a:rPr>
              <a:t>등</a:t>
            </a:r>
            <a:r>
              <a:rPr kumimoji="1" lang="en-US" altLang="ko-KR" sz="2400" dirty="0">
                <a:solidFill>
                  <a:srgbClr val="244C76"/>
                </a:solidFill>
              </a:rPr>
              <a:t>….</a:t>
            </a:r>
            <a:endParaRPr kumimoji="1" lang="ko-Kore-KR" altLang="en-US" sz="2400" dirty="0">
              <a:solidFill>
                <a:srgbClr val="244C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5143893"/>
      </p:ext>
    </p:extLst>
  </p:cSld>
  <p:clrMapOvr>
    <a:masterClrMapping/>
  </p:clrMapOvr>
  <p:transition spd="med">
    <p:pull/>
  </p:transition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7">
            <a:extLst>
              <a:ext uri="{FF2B5EF4-FFF2-40B4-BE49-F238E27FC236}">
                <a16:creationId xmlns:a16="http://schemas.microsoft.com/office/drawing/2014/main" id="{27399C17-19DB-40D5-34B0-295FB22A0F60}"/>
              </a:ext>
            </a:extLst>
          </p:cNvPr>
          <p:cNvGrpSpPr/>
          <p:nvPr/>
        </p:nvGrpSpPr>
        <p:grpSpPr>
          <a:xfrm>
            <a:off x="-24618" y="18777"/>
            <a:ext cx="18312618" cy="6172200"/>
            <a:chOff x="0" y="0"/>
            <a:chExt cx="4872485" cy="136455"/>
          </a:xfrm>
        </p:grpSpPr>
        <p:sp>
          <p:nvSpPr>
            <p:cNvPr id="5" name="Freeform 38">
              <a:extLst>
                <a:ext uri="{FF2B5EF4-FFF2-40B4-BE49-F238E27FC236}">
                  <a16:creationId xmlns:a16="http://schemas.microsoft.com/office/drawing/2014/main" id="{45459B82-F51F-4B6B-6DB5-C6154A2BD004}"/>
                </a:ext>
              </a:extLst>
            </p:cNvPr>
            <p:cNvSpPr/>
            <p:nvPr/>
          </p:nvSpPr>
          <p:spPr>
            <a:xfrm>
              <a:off x="0" y="0"/>
              <a:ext cx="4872485" cy="136455"/>
            </a:xfrm>
            <a:custGeom>
              <a:avLst/>
              <a:gdLst/>
              <a:ahLst/>
              <a:cxnLst/>
              <a:rect l="l" t="t" r="r" b="b"/>
              <a:pathLst>
                <a:path w="4872485" h="136455">
                  <a:moveTo>
                    <a:pt x="0" y="0"/>
                  </a:moveTo>
                  <a:lnTo>
                    <a:pt x="4872485" y="0"/>
                  </a:lnTo>
                  <a:lnTo>
                    <a:pt x="4872485" y="136455"/>
                  </a:lnTo>
                  <a:lnTo>
                    <a:pt x="0" y="136455"/>
                  </a:lnTo>
                  <a:close/>
                </a:path>
              </a:pathLst>
            </a:custGeom>
            <a:solidFill>
              <a:srgbClr val="72B1DB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TextBox 39">
              <a:extLst>
                <a:ext uri="{FF2B5EF4-FFF2-40B4-BE49-F238E27FC236}">
                  <a16:creationId xmlns:a16="http://schemas.microsoft.com/office/drawing/2014/main" id="{17C0B532-0D6D-EB89-6AD7-BF01BACCB21E}"/>
                </a:ext>
              </a:extLst>
            </p:cNvPr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1E0E1D6-B935-65F2-080C-D75E41417FAD}"/>
              </a:ext>
            </a:extLst>
          </p:cNvPr>
          <p:cNvSpPr/>
          <p:nvPr/>
        </p:nvSpPr>
        <p:spPr>
          <a:xfrm>
            <a:off x="1297431" y="2095631"/>
            <a:ext cx="3290909" cy="365746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kumimoji="1" lang="en-US" altLang="ko-Kore-KR" sz="2100" dirty="0">
              <a:solidFill>
                <a:srgbClr val="244C76"/>
              </a:solidFill>
            </a:endParaRPr>
          </a:p>
        </p:txBody>
      </p:sp>
      <p:sp>
        <p:nvSpPr>
          <p:cNvPr id="7" name="AutoShape 40">
            <a:extLst>
              <a:ext uri="{FF2B5EF4-FFF2-40B4-BE49-F238E27FC236}">
                <a16:creationId xmlns:a16="http://schemas.microsoft.com/office/drawing/2014/main" id="{D8A4C2E0-7C69-8AC7-5475-DB38B949618B}"/>
              </a:ext>
            </a:extLst>
          </p:cNvPr>
          <p:cNvSpPr/>
          <p:nvPr/>
        </p:nvSpPr>
        <p:spPr>
          <a:xfrm>
            <a:off x="-324668" y="976539"/>
            <a:ext cx="1335677" cy="0"/>
          </a:xfrm>
          <a:prstGeom prst="line">
            <a:avLst/>
          </a:prstGeom>
          <a:ln w="142875" cap="flat">
            <a:solidFill>
              <a:srgbClr val="244C7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8" name="TextBox 51">
            <a:extLst>
              <a:ext uri="{FF2B5EF4-FFF2-40B4-BE49-F238E27FC236}">
                <a16:creationId xmlns:a16="http://schemas.microsoft.com/office/drawing/2014/main" id="{D0C96F34-80DA-F7B1-07C9-1465201F84BF}"/>
              </a:ext>
            </a:extLst>
          </p:cNvPr>
          <p:cNvSpPr txBox="1"/>
          <p:nvPr/>
        </p:nvSpPr>
        <p:spPr>
          <a:xfrm>
            <a:off x="1255938" y="571726"/>
            <a:ext cx="11480154" cy="8760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199"/>
              </a:lnSpc>
              <a:spcBef>
                <a:spcPct val="0"/>
              </a:spcBef>
            </a:pPr>
            <a:r>
              <a:rPr lang="ko-KR" altLang="en-US" sz="5999" spc="-239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팀원 소개</a:t>
            </a:r>
            <a:endParaRPr lang="en-US" sz="5999" spc="-239" dirty="0">
              <a:solidFill>
                <a:schemeClr val="bg1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AB8C874-F066-FCD5-7D69-622116FE6F27}"/>
              </a:ext>
            </a:extLst>
          </p:cNvPr>
          <p:cNvSpPr txBox="1"/>
          <p:nvPr/>
        </p:nvSpPr>
        <p:spPr>
          <a:xfrm>
            <a:off x="1343100" y="4802519"/>
            <a:ext cx="3225553" cy="950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400" dirty="0" err="1">
                <a:latin typeface="Noto Sans KR" panose="020B0500000000000000" pitchFamily="34" charset="-127"/>
                <a:ea typeface="Noto Sans KR" panose="020B0500000000000000" pitchFamily="34" charset="-127"/>
              </a:rPr>
              <a:t>방채민</a:t>
            </a:r>
            <a:endParaRPr kumimoji="1" lang="en-US" altLang="ko-KR" sz="24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kumimoji="1" lang="ko-KR" altLang="en-US" sz="2400" dirty="0">
                <a:solidFill>
                  <a:schemeClr val="accent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팀장</a:t>
            </a:r>
            <a:endParaRPr kumimoji="1" lang="ko-Kore-KR" altLang="en-US" sz="2400" dirty="0">
              <a:solidFill>
                <a:schemeClr val="accent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DE9874-8F3E-937D-933A-BA320CC8BA98}"/>
              </a:ext>
            </a:extLst>
          </p:cNvPr>
          <p:cNvSpPr txBox="1"/>
          <p:nvPr/>
        </p:nvSpPr>
        <p:spPr>
          <a:xfrm>
            <a:off x="5403253" y="4974984"/>
            <a:ext cx="32255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400" dirty="0" err="1">
                <a:latin typeface="Noto Sans KR" panose="020B0500000000000000" pitchFamily="34" charset="-127"/>
                <a:ea typeface="Noto Sans KR" panose="020B0500000000000000" pitchFamily="34" charset="-127"/>
              </a:rPr>
              <a:t>이소윤</a:t>
            </a:r>
            <a:endParaRPr kumimoji="1" lang="ko-Kore-KR" altLang="en-US" sz="24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2417745-D24E-2877-1ED1-CCCE70B58848}"/>
              </a:ext>
            </a:extLst>
          </p:cNvPr>
          <p:cNvSpPr txBox="1"/>
          <p:nvPr/>
        </p:nvSpPr>
        <p:spPr>
          <a:xfrm>
            <a:off x="9485212" y="4974984"/>
            <a:ext cx="32255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4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한기선</a:t>
            </a:r>
            <a:endParaRPr kumimoji="1" lang="ko-Kore-KR" altLang="en-US" sz="24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109CCB49-627D-AB45-99CE-4567D2924E1A}"/>
              </a:ext>
            </a:extLst>
          </p:cNvPr>
          <p:cNvSpPr txBox="1"/>
          <p:nvPr/>
        </p:nvSpPr>
        <p:spPr>
          <a:xfrm>
            <a:off x="13567172" y="4974984"/>
            <a:ext cx="32255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4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김수철</a:t>
            </a:r>
            <a:endParaRPr kumimoji="1" lang="ko-Kore-KR" altLang="en-US" sz="24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82214C1-9559-8EF4-B87F-C2C621910D4A}"/>
              </a:ext>
            </a:extLst>
          </p:cNvPr>
          <p:cNvSpPr txBox="1"/>
          <p:nvPr/>
        </p:nvSpPr>
        <p:spPr>
          <a:xfrm>
            <a:off x="1572899" y="6564491"/>
            <a:ext cx="2736647" cy="21210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Noto Sans KR" panose="020B0500000000000000" pitchFamily="34" charset="-127"/>
                <a:ea typeface="Noto Sans KR" panose="020B0500000000000000" pitchFamily="34" charset="-127"/>
              </a:rPr>
              <a:t>[</a:t>
            </a: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사용자</a:t>
            </a:r>
            <a:r>
              <a:rPr lang="en-US" altLang="ko-KR" dirty="0">
                <a:latin typeface="Noto Sans KR" panose="020B0500000000000000" pitchFamily="34" charset="-127"/>
                <a:ea typeface="Noto Sans KR" panose="020B0500000000000000" pitchFamily="34" charset="-127"/>
              </a:rPr>
              <a:t>]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주문</a:t>
            </a:r>
            <a:r>
              <a:rPr lang="en-US" altLang="ko-KR" dirty="0">
                <a:latin typeface="Noto Sans KR" panose="020B0500000000000000" pitchFamily="34" charset="-127"/>
                <a:ea typeface="Noto Sans KR" panose="020B0500000000000000" pitchFamily="34" charset="-127"/>
              </a:rPr>
              <a:t>/</a:t>
            </a: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결제</a:t>
            </a:r>
            <a:r>
              <a:rPr lang="en-US" altLang="ko-KR" dirty="0"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조회</a:t>
            </a:r>
            <a:r>
              <a:rPr lang="en-US" altLang="ko-KR" dirty="0"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상세</a:t>
            </a:r>
            <a:r>
              <a:rPr lang="en-US" altLang="ko-KR" dirty="0"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취소</a:t>
            </a:r>
            <a:endParaRPr lang="en-US" altLang="ko-KR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en-US" altLang="ko-KR" dirty="0">
                <a:latin typeface="Noto Sans KR" panose="020B0500000000000000" pitchFamily="34" charset="-127"/>
                <a:ea typeface="Noto Sans KR" panose="020B0500000000000000" pitchFamily="34" charset="-127"/>
              </a:rPr>
              <a:t>[</a:t>
            </a: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관리자</a:t>
            </a:r>
            <a:r>
              <a:rPr lang="en-US" altLang="ko-KR" dirty="0">
                <a:latin typeface="Noto Sans KR" panose="020B0500000000000000" pitchFamily="34" charset="-127"/>
                <a:ea typeface="Noto Sans KR" panose="020B0500000000000000" pitchFamily="34" charset="-127"/>
              </a:rPr>
              <a:t>] 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주문조회</a:t>
            </a:r>
            <a:r>
              <a:rPr lang="en-US" altLang="ko-KR" dirty="0"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상세</a:t>
            </a:r>
            <a:r>
              <a:rPr lang="en-US" altLang="ko-KR" dirty="0"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확인</a:t>
            </a:r>
            <a:endParaRPr lang="en-US" altLang="ko-KR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발송관리</a:t>
            </a:r>
            <a:r>
              <a:rPr lang="en-US" altLang="ko-KR" dirty="0"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dirty="0" err="1">
                <a:latin typeface="Noto Sans KR" panose="020B0500000000000000" pitchFamily="34" charset="-127"/>
                <a:ea typeface="Noto Sans KR" panose="020B0500000000000000" pitchFamily="34" charset="-127"/>
              </a:rPr>
              <a:t>배송처</a:t>
            </a:r>
            <a:endParaRPr lang="ko-KR" altLang="en-US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C5758C1-B9F4-6D44-35E6-DCA4583E6A1B}"/>
              </a:ext>
            </a:extLst>
          </p:cNvPr>
          <p:cNvSpPr txBox="1"/>
          <p:nvPr/>
        </p:nvSpPr>
        <p:spPr>
          <a:xfrm>
            <a:off x="6107119" y="6564491"/>
            <a:ext cx="1832553" cy="21210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Noto Sans KR" panose="020B0500000000000000" pitchFamily="34" charset="-127"/>
                <a:ea typeface="Noto Sans KR" panose="020B0500000000000000" pitchFamily="34" charset="-127"/>
              </a:rPr>
              <a:t>[</a:t>
            </a: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사용자</a:t>
            </a:r>
            <a:r>
              <a:rPr lang="en-US" altLang="ko-KR" dirty="0">
                <a:latin typeface="Noto Sans KR" panose="020B0500000000000000" pitchFamily="34" charset="-127"/>
                <a:ea typeface="Noto Sans KR" panose="020B0500000000000000" pitchFamily="34" charset="-127"/>
              </a:rPr>
              <a:t>]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상품리스트</a:t>
            </a:r>
            <a:r>
              <a:rPr lang="en-US" altLang="ko-KR" dirty="0"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상세</a:t>
            </a:r>
            <a:r>
              <a:rPr lang="en-US" altLang="ko-KR" dirty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카테고리메뉴</a:t>
            </a:r>
            <a:endParaRPr lang="en-US" altLang="ko-KR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en-US" altLang="ko-KR" dirty="0">
                <a:latin typeface="Noto Sans KR" panose="020B0500000000000000" pitchFamily="34" charset="-127"/>
                <a:ea typeface="Noto Sans KR" panose="020B0500000000000000" pitchFamily="34" charset="-127"/>
              </a:rPr>
              <a:t>[</a:t>
            </a: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관리자</a:t>
            </a:r>
            <a:r>
              <a:rPr lang="en-US" altLang="ko-KR" dirty="0">
                <a:latin typeface="Noto Sans KR" panose="020B0500000000000000" pitchFamily="34" charset="-127"/>
                <a:ea typeface="Noto Sans KR" panose="020B0500000000000000" pitchFamily="34" charset="-127"/>
              </a:rPr>
              <a:t>] 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상품 조회</a:t>
            </a:r>
            <a:r>
              <a:rPr lang="en-US" altLang="ko-KR" dirty="0"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등록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9485212" y="6556871"/>
            <a:ext cx="4078388" cy="25566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>
                <a:latin typeface="Noto Sans KR"/>
                <a:ea typeface="Noto Sans KR"/>
              </a:rPr>
              <a:t>[</a:t>
            </a:r>
            <a:r>
              <a:rPr lang="ko-KR" altLang="en-US">
                <a:latin typeface="Noto Sans KR"/>
                <a:ea typeface="Noto Sans KR"/>
              </a:rPr>
              <a:t>사용자</a:t>
            </a:r>
            <a:r>
              <a:rPr lang="en-US" altLang="ko-KR">
                <a:latin typeface="Noto Sans KR"/>
                <a:ea typeface="Noto Sans KR"/>
              </a:rPr>
              <a:t>]</a:t>
            </a:r>
            <a:endParaRPr lang="en-US" altLang="ko-KR">
              <a:latin typeface="Noto Sans KR"/>
              <a:ea typeface="Noto Sans KR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>
                <a:latin typeface="Noto Sans KR"/>
                <a:ea typeface="Noto Sans KR"/>
              </a:rPr>
              <a:t>공지사항 </a:t>
            </a:r>
            <a:r>
              <a:rPr lang="en-US" altLang="ko-KR">
                <a:latin typeface="Noto Sans KR"/>
                <a:ea typeface="Noto Sans KR"/>
              </a:rPr>
              <a:t>/</a:t>
            </a:r>
            <a:r>
              <a:rPr lang="ko-KR" altLang="en-US">
                <a:latin typeface="Noto Sans KR"/>
                <a:ea typeface="Noto Sans KR"/>
              </a:rPr>
              <a:t> </a:t>
            </a:r>
            <a:r>
              <a:rPr lang="en-US" altLang="ko-KR">
                <a:latin typeface="Noto Sans KR"/>
                <a:ea typeface="Noto Sans KR"/>
              </a:rPr>
              <a:t>FAQ</a:t>
            </a:r>
            <a:r>
              <a:rPr lang="ko-KR" altLang="en-US">
                <a:latin typeface="Noto Sans KR"/>
                <a:ea typeface="Noto Sans KR"/>
              </a:rPr>
              <a:t> </a:t>
            </a:r>
            <a:r>
              <a:rPr lang="en-US" altLang="ko-KR">
                <a:latin typeface="Noto Sans KR"/>
                <a:ea typeface="Noto Sans KR"/>
              </a:rPr>
              <a:t>/</a:t>
            </a:r>
            <a:r>
              <a:rPr lang="ko-KR" altLang="en-US">
                <a:latin typeface="Noto Sans KR"/>
                <a:ea typeface="Noto Sans KR"/>
              </a:rPr>
              <a:t> 상품 리뷰</a:t>
            </a:r>
            <a:endParaRPr lang="ko-KR" altLang="en-US">
              <a:latin typeface="Noto Sans KR"/>
              <a:ea typeface="Noto Sans KR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>
                <a:latin typeface="Noto Sans KR"/>
                <a:ea typeface="Noto Sans KR"/>
              </a:rPr>
              <a:t> 리스트</a:t>
            </a:r>
            <a:r>
              <a:rPr lang="en-US" altLang="ko-KR">
                <a:latin typeface="Noto Sans KR"/>
                <a:ea typeface="Noto Sans KR"/>
              </a:rPr>
              <a:t>, </a:t>
            </a:r>
            <a:r>
              <a:rPr lang="ko-KR" altLang="en-US">
                <a:latin typeface="Noto Sans KR"/>
                <a:ea typeface="Noto Sans KR"/>
              </a:rPr>
              <a:t>등록</a:t>
            </a:r>
            <a:r>
              <a:rPr lang="en-US" altLang="ko-KR">
                <a:latin typeface="Noto Sans KR"/>
                <a:ea typeface="Noto Sans KR"/>
              </a:rPr>
              <a:t>, </a:t>
            </a:r>
            <a:r>
              <a:rPr lang="ko-KR" altLang="en-US">
                <a:latin typeface="Noto Sans KR"/>
                <a:ea typeface="Noto Sans KR"/>
              </a:rPr>
              <a:t>수정</a:t>
            </a:r>
            <a:r>
              <a:rPr lang="en-US" altLang="ko-KR">
                <a:latin typeface="Noto Sans KR"/>
                <a:ea typeface="Noto Sans KR"/>
              </a:rPr>
              <a:t>, </a:t>
            </a:r>
            <a:r>
              <a:rPr lang="ko-KR" altLang="en-US">
                <a:latin typeface="Noto Sans KR"/>
                <a:ea typeface="Noto Sans KR"/>
              </a:rPr>
              <a:t>삭제</a:t>
            </a:r>
            <a:r>
              <a:rPr lang="en-US" altLang="ko-KR">
                <a:latin typeface="Noto Sans KR"/>
                <a:ea typeface="Noto Sans KR"/>
              </a:rPr>
              <a:t>, </a:t>
            </a:r>
            <a:r>
              <a:rPr lang="ko-KR" altLang="en-US">
                <a:latin typeface="Noto Sans KR"/>
                <a:ea typeface="Noto Sans KR"/>
              </a:rPr>
              <a:t>상세</a:t>
            </a:r>
            <a:r>
              <a:rPr lang="en-US" altLang="ko-KR">
                <a:latin typeface="Noto Sans KR"/>
                <a:ea typeface="Noto Sans KR"/>
              </a:rPr>
              <a:t>,</a:t>
            </a:r>
            <a:r>
              <a:rPr lang="ko-KR" altLang="en-US">
                <a:latin typeface="Noto Sans KR"/>
                <a:ea typeface="Noto Sans KR"/>
              </a:rPr>
              <a:t> 조회</a:t>
            </a:r>
            <a:br>
              <a:rPr lang="ko-KR" altLang="en-US">
                <a:latin typeface="Noto Sans KR"/>
                <a:ea typeface="Noto Sans KR"/>
              </a:rPr>
            </a:br>
            <a:r>
              <a:rPr lang="ko-KR" altLang="en-US">
                <a:latin typeface="Noto Sans KR"/>
                <a:ea typeface="Noto Sans KR"/>
              </a:rPr>
              <a:t> </a:t>
            </a:r>
            <a:r>
              <a:rPr lang="en-US" altLang="ko-KR">
                <a:latin typeface="Noto Sans KR"/>
                <a:ea typeface="Noto Sans KR"/>
              </a:rPr>
              <a:t>[</a:t>
            </a:r>
            <a:r>
              <a:rPr lang="ko-KR" altLang="en-US">
                <a:latin typeface="Noto Sans KR"/>
                <a:ea typeface="Noto Sans KR"/>
              </a:rPr>
              <a:t>관리자</a:t>
            </a:r>
            <a:r>
              <a:rPr lang="en-US" altLang="ko-KR">
                <a:latin typeface="Noto Sans KR"/>
                <a:ea typeface="Noto Sans KR"/>
              </a:rPr>
              <a:t>] </a:t>
            </a:r>
            <a:endParaRPr lang="en-US" altLang="ko-KR">
              <a:latin typeface="Noto Sans KR"/>
              <a:ea typeface="Noto Sans KR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>
                <a:latin typeface="Noto Sans KR"/>
                <a:ea typeface="Noto Sans KR"/>
              </a:rPr>
              <a:t>공지사항 </a:t>
            </a:r>
            <a:r>
              <a:rPr lang="en-US" altLang="ko-KR">
                <a:latin typeface="Noto Sans KR"/>
                <a:ea typeface="Noto Sans KR"/>
              </a:rPr>
              <a:t>/</a:t>
            </a:r>
            <a:r>
              <a:rPr lang="ko-KR" altLang="en-US">
                <a:latin typeface="Noto Sans KR"/>
                <a:ea typeface="Noto Sans KR"/>
              </a:rPr>
              <a:t> </a:t>
            </a:r>
            <a:r>
              <a:rPr lang="en-US" altLang="ko-KR">
                <a:latin typeface="Noto Sans KR"/>
                <a:ea typeface="Noto Sans KR"/>
              </a:rPr>
              <a:t>FAQ</a:t>
            </a:r>
            <a:endParaRPr lang="en-US" altLang="ko-KR">
              <a:latin typeface="Noto Sans KR"/>
              <a:ea typeface="Noto Sans KR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>
                <a:latin typeface="Noto Sans KR"/>
                <a:ea typeface="Noto Sans KR"/>
              </a:rPr>
              <a:t> 리스트</a:t>
            </a:r>
            <a:r>
              <a:rPr lang="en-US" altLang="ko-KR">
                <a:latin typeface="Noto Sans KR"/>
                <a:ea typeface="Noto Sans KR"/>
              </a:rPr>
              <a:t>, </a:t>
            </a:r>
            <a:r>
              <a:rPr lang="ko-KR" altLang="en-US">
                <a:latin typeface="Noto Sans KR"/>
                <a:ea typeface="Noto Sans KR"/>
              </a:rPr>
              <a:t>등록</a:t>
            </a:r>
            <a:r>
              <a:rPr lang="en-US" altLang="ko-KR">
                <a:latin typeface="Noto Sans KR"/>
                <a:ea typeface="Noto Sans KR"/>
              </a:rPr>
              <a:t>, </a:t>
            </a:r>
            <a:r>
              <a:rPr lang="ko-KR" altLang="en-US">
                <a:latin typeface="Noto Sans KR"/>
                <a:ea typeface="Noto Sans KR"/>
              </a:rPr>
              <a:t>수정</a:t>
            </a:r>
            <a:r>
              <a:rPr lang="en-US" altLang="ko-KR">
                <a:latin typeface="Noto Sans KR"/>
                <a:ea typeface="Noto Sans KR"/>
              </a:rPr>
              <a:t>, </a:t>
            </a:r>
            <a:r>
              <a:rPr lang="ko-KR" altLang="en-US">
                <a:latin typeface="Noto Sans KR"/>
                <a:ea typeface="Noto Sans KR"/>
              </a:rPr>
              <a:t>삭제</a:t>
            </a:r>
            <a:r>
              <a:rPr lang="en-US" altLang="ko-KR">
                <a:latin typeface="Noto Sans KR"/>
                <a:ea typeface="Noto Sans KR"/>
              </a:rPr>
              <a:t>, </a:t>
            </a:r>
            <a:r>
              <a:rPr lang="ko-KR" altLang="en-US">
                <a:latin typeface="Noto Sans KR"/>
                <a:ea typeface="Noto Sans KR"/>
              </a:rPr>
              <a:t>상세</a:t>
            </a:r>
            <a:r>
              <a:rPr lang="en-US" altLang="ko-KR">
                <a:latin typeface="Noto Sans KR"/>
                <a:ea typeface="Noto Sans KR"/>
              </a:rPr>
              <a:t>,</a:t>
            </a:r>
            <a:r>
              <a:rPr lang="ko-KR" altLang="en-US">
                <a:latin typeface="Noto Sans KR"/>
                <a:ea typeface="Noto Sans KR"/>
              </a:rPr>
              <a:t> 조회</a:t>
            </a:r>
            <a:endParaRPr lang="ko-KR" altLang="en-US">
              <a:latin typeface="Noto Sans KR"/>
              <a:ea typeface="Noto Sans KR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748F7BF-F758-5A02-5611-C308085A8E09}"/>
              </a:ext>
            </a:extLst>
          </p:cNvPr>
          <p:cNvSpPr txBox="1"/>
          <p:nvPr/>
        </p:nvSpPr>
        <p:spPr>
          <a:xfrm>
            <a:off x="13997573" y="6564491"/>
            <a:ext cx="2364750" cy="17055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Noto Sans KR" panose="020B0500000000000000" pitchFamily="34" charset="-127"/>
                <a:ea typeface="Noto Sans KR" panose="020B0500000000000000" pitchFamily="34" charset="-127"/>
              </a:rPr>
              <a:t>[</a:t>
            </a: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사용자</a:t>
            </a:r>
            <a:r>
              <a:rPr lang="en-US" altLang="ko-KR" dirty="0">
                <a:latin typeface="Noto Sans KR" panose="020B0500000000000000" pitchFamily="34" charset="-127"/>
                <a:ea typeface="Noto Sans KR" panose="020B0500000000000000" pitchFamily="34" charset="-127"/>
              </a:rPr>
              <a:t>]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Noto Sans KR" panose="020B0500000000000000" pitchFamily="34" charset="-127"/>
                <a:ea typeface="Noto Sans KR" panose="020B0500000000000000" pitchFamily="34" charset="-127"/>
              </a:rPr>
              <a:t>1:1</a:t>
            </a: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문의 리스트</a:t>
            </a:r>
            <a:r>
              <a:rPr lang="en-US" altLang="ko-KR" dirty="0"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등록</a:t>
            </a:r>
            <a:endParaRPr lang="en-US" altLang="ko-KR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en-US" altLang="ko-KR" dirty="0">
                <a:latin typeface="Noto Sans KR" panose="020B0500000000000000" pitchFamily="34" charset="-127"/>
                <a:ea typeface="Noto Sans KR" panose="020B0500000000000000" pitchFamily="34" charset="-127"/>
              </a:rPr>
              <a:t>[</a:t>
            </a: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관리자</a:t>
            </a:r>
            <a:r>
              <a:rPr lang="en-US" altLang="ko-KR" dirty="0">
                <a:latin typeface="Noto Sans KR" panose="020B0500000000000000" pitchFamily="34" charset="-127"/>
                <a:ea typeface="Noto Sans KR" panose="020B0500000000000000" pitchFamily="34" charset="-127"/>
              </a:rPr>
              <a:t>] 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Noto Sans KR" panose="020B0500000000000000" pitchFamily="34" charset="-127"/>
                <a:ea typeface="Noto Sans KR" panose="020B0500000000000000" pitchFamily="34" charset="-127"/>
              </a:rPr>
              <a:t>1:1</a:t>
            </a: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문의 조회</a:t>
            </a:r>
            <a:r>
              <a:rPr lang="en-US" altLang="ko-KR" dirty="0"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답변등록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ED893FB-491C-7980-E9E0-96B8900956A1}"/>
              </a:ext>
            </a:extLst>
          </p:cNvPr>
          <p:cNvSpPr/>
          <p:nvPr/>
        </p:nvSpPr>
        <p:spPr>
          <a:xfrm>
            <a:off x="1371178" y="2180112"/>
            <a:ext cx="3143414" cy="254679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innerShdw blurRad="115413">
              <a:prstClr val="black">
                <a:alpha val="28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B94BCFC-7F83-5BC3-3156-60D61B8B038F}"/>
              </a:ext>
            </a:extLst>
          </p:cNvPr>
          <p:cNvSpPr/>
          <p:nvPr/>
        </p:nvSpPr>
        <p:spPr>
          <a:xfrm>
            <a:off x="5355081" y="2095631"/>
            <a:ext cx="3290909" cy="365746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kumimoji="1" lang="en-US" altLang="ko-Kore-KR" sz="2100" dirty="0">
              <a:solidFill>
                <a:srgbClr val="244C76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AEBBB26-49E2-4522-2B99-27DDB92D5FA0}"/>
              </a:ext>
            </a:extLst>
          </p:cNvPr>
          <p:cNvSpPr/>
          <p:nvPr/>
        </p:nvSpPr>
        <p:spPr>
          <a:xfrm>
            <a:off x="5428828" y="2180112"/>
            <a:ext cx="3143414" cy="254679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innerShdw blurRad="115413">
              <a:prstClr val="black">
                <a:alpha val="28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4935B01-979D-2A55-98CE-C3B83E54F75D}"/>
              </a:ext>
            </a:extLst>
          </p:cNvPr>
          <p:cNvSpPr/>
          <p:nvPr/>
        </p:nvSpPr>
        <p:spPr>
          <a:xfrm>
            <a:off x="9498456" y="2095631"/>
            <a:ext cx="3290909" cy="365746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kumimoji="1" lang="en-US" altLang="ko-Kore-KR" sz="2100" dirty="0">
              <a:solidFill>
                <a:srgbClr val="244C76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1E3D54D-B8CB-3398-869D-092AB2EC4F30}"/>
              </a:ext>
            </a:extLst>
          </p:cNvPr>
          <p:cNvSpPr/>
          <p:nvPr/>
        </p:nvSpPr>
        <p:spPr>
          <a:xfrm>
            <a:off x="9572203" y="2180112"/>
            <a:ext cx="3143414" cy="254679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innerShdw blurRad="115413">
              <a:prstClr val="black">
                <a:alpha val="28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AA1F4BB-BB80-E5D8-9E49-D083E5B6C8FC}"/>
              </a:ext>
            </a:extLst>
          </p:cNvPr>
          <p:cNvSpPr/>
          <p:nvPr/>
        </p:nvSpPr>
        <p:spPr>
          <a:xfrm>
            <a:off x="13456094" y="2095631"/>
            <a:ext cx="3290909" cy="365746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kumimoji="1" lang="en-US" altLang="ko-Kore-KR" sz="2100" dirty="0">
              <a:solidFill>
                <a:srgbClr val="244C76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CB93598-5B8F-3B99-0677-6149079B09D2}"/>
              </a:ext>
            </a:extLst>
          </p:cNvPr>
          <p:cNvSpPr/>
          <p:nvPr/>
        </p:nvSpPr>
        <p:spPr>
          <a:xfrm>
            <a:off x="13529841" y="2180112"/>
            <a:ext cx="3143414" cy="254679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innerShdw blurRad="115413">
              <a:prstClr val="black">
                <a:alpha val="28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29" name="그림 28" descr="사람, 의류, 조리, 음식이(가) 표시된 사진&#10;&#10;자동 생성된 설명">
            <a:extLst>
              <a:ext uri="{FF2B5EF4-FFF2-40B4-BE49-F238E27FC236}">
                <a16:creationId xmlns:a16="http://schemas.microsoft.com/office/drawing/2014/main" id="{9FEB8878-D8A9-2F7F-6268-8ADB006CB5D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92" t="27605" r="4675" b="18719"/>
          <a:stretch/>
        </p:blipFill>
        <p:spPr>
          <a:xfrm>
            <a:off x="9588539" y="2189323"/>
            <a:ext cx="3135532" cy="2537588"/>
          </a:xfrm>
          <a:prstGeom prst="rect">
            <a:avLst/>
          </a:prstGeom>
        </p:spPr>
      </p:pic>
      <p:pic>
        <p:nvPicPr>
          <p:cNvPr id="31" name="그림 30" descr="사람, 인간의 얼굴, 턱, 목이(가) 표시된 사진&#10;&#10;자동 생성된 설명">
            <a:extLst>
              <a:ext uri="{FF2B5EF4-FFF2-40B4-BE49-F238E27FC236}">
                <a16:creationId xmlns:a16="http://schemas.microsoft.com/office/drawing/2014/main" id="{A8DDA902-A2F3-5D99-EF83-2B346F2E72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67225" y="2217464"/>
            <a:ext cx="1868645" cy="25137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6" name="그림 35" descr="가구, 실내, 사람, 벽이(가) 표시된 사진&#10;&#10;자동 생성된 설명">
            <a:extLst>
              <a:ext uri="{FF2B5EF4-FFF2-40B4-BE49-F238E27FC236}">
                <a16:creationId xmlns:a16="http://schemas.microsoft.com/office/drawing/2014/main" id="{CB4B7D5E-F70F-25A2-2D73-1CD0916452D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99" t="18398" r="21265" b="50986"/>
          <a:stretch/>
        </p:blipFill>
        <p:spPr>
          <a:xfrm>
            <a:off x="13522951" y="2192326"/>
            <a:ext cx="3143414" cy="254679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F834A07-A7E8-F2E8-BCE1-AF23AC8BBCAC}"/>
              </a:ext>
            </a:extLst>
          </p:cNvPr>
          <p:cNvSpPr txBox="1"/>
          <p:nvPr/>
        </p:nvSpPr>
        <p:spPr>
          <a:xfrm>
            <a:off x="5365082" y="4802519"/>
            <a:ext cx="3225553" cy="950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400" dirty="0" err="1">
                <a:latin typeface="Noto Sans KR" panose="020B0500000000000000" pitchFamily="34" charset="-127"/>
                <a:ea typeface="Noto Sans KR" panose="020B0500000000000000" pitchFamily="34" charset="-127"/>
              </a:rPr>
              <a:t>이소윤</a:t>
            </a:r>
            <a:endParaRPr kumimoji="1" lang="en-US" altLang="ko-KR" sz="24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kumimoji="1" lang="ko-KR" altLang="en-US" sz="2400" dirty="0" err="1">
                <a:solidFill>
                  <a:schemeClr val="accent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부팀장</a:t>
            </a:r>
            <a:endParaRPr kumimoji="1" lang="ko-Kore-KR" altLang="en-US" sz="2400" dirty="0">
              <a:solidFill>
                <a:schemeClr val="accent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A1B9F6-70E6-D952-7690-948D705F570E}"/>
              </a:ext>
            </a:extLst>
          </p:cNvPr>
          <p:cNvSpPr txBox="1"/>
          <p:nvPr/>
        </p:nvSpPr>
        <p:spPr>
          <a:xfrm>
            <a:off x="9510539" y="4802519"/>
            <a:ext cx="3225553" cy="950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4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한기선</a:t>
            </a:r>
            <a:endParaRPr kumimoji="1" lang="en-US" altLang="ko-KR" sz="24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kumimoji="1" lang="ko-KR" altLang="en-US" sz="2400" dirty="0" err="1">
                <a:solidFill>
                  <a:schemeClr val="accent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우리팀의</a:t>
            </a:r>
            <a:r>
              <a:rPr kumimoji="1" lang="ko-KR" altLang="en-US" sz="2400" dirty="0">
                <a:solidFill>
                  <a:schemeClr val="accent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정체성</a:t>
            </a:r>
            <a:r>
              <a:rPr kumimoji="1" lang="en-US" altLang="ko-KR" sz="2400" dirty="0">
                <a:solidFill>
                  <a:schemeClr val="accent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!!</a:t>
            </a:r>
            <a:endParaRPr kumimoji="1" lang="ko-Kore-KR" altLang="en-US" sz="2400" dirty="0">
              <a:solidFill>
                <a:schemeClr val="accent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9A7A53B-09B9-A9E4-61DD-6DBE2C371B2D}"/>
              </a:ext>
            </a:extLst>
          </p:cNvPr>
          <p:cNvSpPr txBox="1"/>
          <p:nvPr/>
        </p:nvSpPr>
        <p:spPr>
          <a:xfrm>
            <a:off x="13468756" y="4802519"/>
            <a:ext cx="3225553" cy="950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4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김수철</a:t>
            </a:r>
            <a:endParaRPr kumimoji="1" lang="en-US" altLang="ko-KR" sz="24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kumimoji="1" lang="ko-KR" altLang="en-US" sz="2400" dirty="0">
                <a:solidFill>
                  <a:schemeClr val="accent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팀원</a:t>
            </a:r>
            <a:endParaRPr kumimoji="1" lang="ko-Kore-KR" altLang="en-US" sz="2400" dirty="0">
              <a:solidFill>
                <a:schemeClr val="accent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20" name="그림 19" descr="실내, 개인용 컴퓨터, 사무실 건물, 의류이(가) 표시된 사진&#10;&#10;자동 생성된 설명">
            <a:extLst>
              <a:ext uri="{FF2B5EF4-FFF2-40B4-BE49-F238E27FC236}">
                <a16:creationId xmlns:a16="http://schemas.microsoft.com/office/drawing/2014/main" id="{E0B24B26-D47E-4C49-5503-08DD361DC17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833"/>
          <a:stretch/>
        </p:blipFill>
        <p:spPr>
          <a:xfrm>
            <a:off x="5435304" y="2170148"/>
            <a:ext cx="3136938" cy="2516939"/>
          </a:xfrm>
          <a:prstGeom prst="rect">
            <a:avLst/>
          </a:prstGeom>
        </p:spPr>
      </p:pic>
      <p:pic>
        <p:nvPicPr>
          <p:cNvPr id="22" name="그림 21" descr="실내, 사무실 건물, 개인용 컴퓨터, 컴퓨터이(가) 표시된 사진&#10;&#10;자동 생성된 설명">
            <a:extLst>
              <a:ext uri="{FF2B5EF4-FFF2-40B4-BE49-F238E27FC236}">
                <a16:creationId xmlns:a16="http://schemas.microsoft.com/office/drawing/2014/main" id="{9EFF119A-2498-2967-600B-AC3084E2663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46" t="1922" r="-1"/>
          <a:stretch/>
        </p:blipFill>
        <p:spPr>
          <a:xfrm>
            <a:off x="1371178" y="2210644"/>
            <a:ext cx="3135848" cy="2497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648054"/>
      </p:ext>
    </p:extLst>
  </p:cSld>
  <p:clrMapOvr>
    <a:masterClrMapping/>
  </p:clrMapOvr>
  <mc:AlternateContent xmlns:mc="http://schemas.openxmlformats.org/markup-compatibility/2006">
    <mc:Choice xmlns:hp="http://schemas.haansoft.com/office/presentation/8.0" Requires="hp">
      <p:transition xmlns:mc="http://schemas.openxmlformats.org/markup-compatibility/2006" xmlns:hp="http://schemas.haansoft.com/office/presentation/8.0" spd="med" mc:Ignorable="hp" hp:hslDur="1600">
        <hp:hncExtTransition type="gallery" attr="SubType=right"/>
      </p:transition>
    </mc:Choice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600">
        <p14:gallery dir="l"/>
      </p:transition>
    </mc:Choice>
    <mc:Fallback>
      <p:transition xmlns:mc="http://schemas.openxmlformats.org/markup-compatibility/2006" xmlns:hp="http://schemas.haansoft.com/office/presentation/8.0" spd="med" mc:Ignorable="hp" hp:hslDur="1600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7">
            <a:extLst>
              <a:ext uri="{FF2B5EF4-FFF2-40B4-BE49-F238E27FC236}">
                <a16:creationId xmlns:a16="http://schemas.microsoft.com/office/drawing/2014/main" id="{B421F57A-52E0-4AE0-7C6A-40508E786BA3}"/>
              </a:ext>
            </a:extLst>
          </p:cNvPr>
          <p:cNvGrpSpPr/>
          <p:nvPr/>
        </p:nvGrpSpPr>
        <p:grpSpPr>
          <a:xfrm>
            <a:off x="0" y="0"/>
            <a:ext cx="18342042" cy="10287000"/>
            <a:chOff x="0" y="0"/>
            <a:chExt cx="4872485" cy="136455"/>
          </a:xfrm>
        </p:grpSpPr>
        <p:sp>
          <p:nvSpPr>
            <p:cNvPr id="5" name="Freeform 38">
              <a:extLst>
                <a:ext uri="{FF2B5EF4-FFF2-40B4-BE49-F238E27FC236}">
                  <a16:creationId xmlns:a16="http://schemas.microsoft.com/office/drawing/2014/main" id="{B27031EE-36C9-0650-E82F-59DB236E0054}"/>
                </a:ext>
              </a:extLst>
            </p:cNvPr>
            <p:cNvSpPr/>
            <p:nvPr/>
          </p:nvSpPr>
          <p:spPr>
            <a:xfrm>
              <a:off x="0" y="0"/>
              <a:ext cx="4872485" cy="136455"/>
            </a:xfrm>
            <a:custGeom>
              <a:avLst/>
              <a:gdLst/>
              <a:ahLst/>
              <a:cxnLst/>
              <a:rect l="l" t="t" r="r" b="b"/>
              <a:pathLst>
                <a:path w="4872485" h="136455">
                  <a:moveTo>
                    <a:pt x="0" y="0"/>
                  </a:moveTo>
                  <a:lnTo>
                    <a:pt x="4872485" y="0"/>
                  </a:lnTo>
                  <a:lnTo>
                    <a:pt x="4872485" y="136455"/>
                  </a:lnTo>
                  <a:lnTo>
                    <a:pt x="0" y="136455"/>
                  </a:lnTo>
                  <a:close/>
                </a:path>
              </a:pathLst>
            </a:custGeom>
            <a:solidFill>
              <a:srgbClr val="72B1DB"/>
            </a:solid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6" name="TextBox 39">
              <a:extLst>
                <a:ext uri="{FF2B5EF4-FFF2-40B4-BE49-F238E27FC236}">
                  <a16:creationId xmlns:a16="http://schemas.microsoft.com/office/drawing/2014/main" id="{102CAB58-C806-8079-06E2-C8E6FE1D088E}"/>
                </a:ext>
              </a:extLst>
            </p:cNvPr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32073BE5-E44B-F64C-5E5F-5F9DB7D46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5715000" y="4552303"/>
            <a:ext cx="18140463" cy="3725862"/>
          </a:xfrm>
        </p:spPr>
        <p:txBody>
          <a:bodyPr>
            <a:normAutofit/>
          </a:bodyPr>
          <a:lstStyle/>
          <a:p>
            <a:r>
              <a:rPr kumimoji="1" lang="en-US" altLang="en-US" sz="80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Thank you</a:t>
            </a:r>
            <a:endParaRPr kumimoji="1" lang="ko-Kore-KR" altLang="en-US" sz="8000" dirty="0">
              <a:solidFill>
                <a:schemeClr val="bg1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DCA93B4-0395-BD15-A434-C51A96D7FA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53892" y="2933700"/>
            <a:ext cx="3330642" cy="12954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kumimoji="1" lang="en-US" altLang="ko-Kore-KR" sz="6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Q &amp; A</a:t>
            </a:r>
            <a:endParaRPr kumimoji="1" lang="ko-Kore-KR" altLang="en-US" sz="60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7" name="AutoShape 40">
            <a:extLst>
              <a:ext uri="{FF2B5EF4-FFF2-40B4-BE49-F238E27FC236}">
                <a16:creationId xmlns:a16="http://schemas.microsoft.com/office/drawing/2014/main" id="{78B9017B-35CF-5FB0-3BCB-DBC056A05A88}"/>
              </a:ext>
            </a:extLst>
          </p:cNvPr>
          <p:cNvSpPr/>
          <p:nvPr/>
        </p:nvSpPr>
        <p:spPr>
          <a:xfrm>
            <a:off x="-449506" y="7505700"/>
            <a:ext cx="9593506" cy="0"/>
          </a:xfrm>
          <a:prstGeom prst="line">
            <a:avLst/>
          </a:prstGeom>
          <a:ln w="142875" cap="flat">
            <a:solidFill>
              <a:schemeClr val="bg1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22DA85-2544-07D5-3419-E17DAB406DC7}"/>
              </a:ext>
            </a:extLst>
          </p:cNvPr>
          <p:cNvSpPr txBox="1"/>
          <p:nvPr/>
        </p:nvSpPr>
        <p:spPr>
          <a:xfrm>
            <a:off x="13655835" y="4236396"/>
            <a:ext cx="172675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Noto Sans KR" panose="020B0500000000000000" pitchFamily="34" charset="-127"/>
                <a:ea typeface="Noto Sans KR" panose="020B0500000000000000" pitchFamily="34" charset="-127"/>
              </a:rPr>
              <a:t>SYUSYU</a:t>
            </a:r>
          </a:p>
          <a:p>
            <a:endParaRPr lang="en-US" altLang="ko-KR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z="1800" dirty="0">
                <a:solidFill>
                  <a:srgbClr val="00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GISEONJEABB</a:t>
            </a:r>
            <a:endParaRPr lang="en-US" altLang="ko-KR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ko-KR" altLang="en-US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95624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5733615"/>
            <a:chOff x="0" y="0"/>
            <a:chExt cx="4816593" cy="151008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1510088"/>
            </a:xfrm>
            <a:custGeom>
              <a:avLst/>
              <a:gdLst/>
              <a:ahLst/>
              <a:cxnLst/>
              <a:rect l="l" t="t" r="r" b="b"/>
              <a:pathLst>
                <a:path w="4816592" h="1510088">
                  <a:moveTo>
                    <a:pt x="0" y="0"/>
                  </a:moveTo>
                  <a:lnTo>
                    <a:pt x="4816592" y="0"/>
                  </a:lnTo>
                  <a:lnTo>
                    <a:pt x="4816592" y="1510088"/>
                  </a:lnTo>
                  <a:lnTo>
                    <a:pt x="0" y="1510088"/>
                  </a:lnTo>
                  <a:close/>
                </a:path>
              </a:pathLst>
            </a:custGeom>
            <a:solidFill>
              <a:srgbClr val="72B1DB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95250"/>
              <a:ext cx="812800" cy="9080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29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5636504" y="3754759"/>
            <a:ext cx="6492240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6" name="Freeform 6"/>
          <p:cNvSpPr/>
          <p:nvPr/>
        </p:nvSpPr>
        <p:spPr>
          <a:xfrm>
            <a:off x="8882624" y="6330400"/>
            <a:ext cx="522753" cy="375729"/>
          </a:xfrm>
          <a:custGeom>
            <a:avLst/>
            <a:gdLst/>
            <a:ahLst/>
            <a:cxnLst/>
            <a:rect l="l" t="t" r="r" b="b"/>
            <a:pathLst>
              <a:path w="522753" h="375729">
                <a:moveTo>
                  <a:pt x="0" y="0"/>
                </a:moveTo>
                <a:lnTo>
                  <a:pt x="522752" y="0"/>
                </a:lnTo>
                <a:lnTo>
                  <a:pt x="522752" y="375729"/>
                </a:lnTo>
                <a:lnTo>
                  <a:pt x="0" y="3757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" name="TextBox 7"/>
          <p:cNvSpPr txBox="1"/>
          <p:nvPr/>
        </p:nvSpPr>
        <p:spPr>
          <a:xfrm>
            <a:off x="5732947" y="1740731"/>
            <a:ext cx="6299374" cy="20140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565"/>
              </a:lnSpc>
            </a:pPr>
            <a:r>
              <a:rPr lang="en-US" sz="11832" dirty="0">
                <a:solidFill>
                  <a:srgbClr val="FFFFFF"/>
                </a:solidFill>
                <a:latin typeface="Open Sauce Medium"/>
              </a:rPr>
              <a:t>SYUSYU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0" y="6858529"/>
            <a:ext cx="18287996" cy="23619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998"/>
              </a:lnSpc>
            </a:pPr>
            <a:r>
              <a:rPr lang="en-US" sz="6000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'chaussure'</a:t>
            </a:r>
          </a:p>
          <a:p>
            <a:pPr algn="ctr">
              <a:lnSpc>
                <a:spcPts val="5039"/>
              </a:lnSpc>
            </a:pPr>
            <a:r>
              <a:rPr lang="en-US" sz="2800" dirty="0" err="1">
                <a:solidFill>
                  <a:srgbClr val="72B1DB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Aharoni" panose="020F0502020204030204" pitchFamily="2" charset="-79"/>
              </a:rPr>
              <a:t>프랑스어</a:t>
            </a:r>
            <a:endParaRPr lang="en-US" sz="2800" dirty="0">
              <a:solidFill>
                <a:srgbClr val="72B1DB"/>
              </a:solidFill>
              <a:latin typeface="Noto Sans KR" panose="020B0500000000000000" pitchFamily="34" charset="-127"/>
              <a:ea typeface="Noto Sans KR" panose="020B0500000000000000" pitchFamily="34" charset="-127"/>
              <a:cs typeface="Aharoni" panose="020F0502020204030204" pitchFamily="2" charset="-79"/>
            </a:endParaRPr>
          </a:p>
          <a:p>
            <a:pPr algn="ctr">
              <a:lnSpc>
                <a:spcPts val="5039"/>
              </a:lnSpc>
            </a:pPr>
            <a:r>
              <a:rPr lang="en-US" sz="2800" dirty="0">
                <a:solidFill>
                  <a:srgbClr val="72B1DB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Aharoni" panose="020F0502020204030204" pitchFamily="2" charset="-79"/>
              </a:rPr>
              <a:t> ‘</a:t>
            </a:r>
            <a:r>
              <a:rPr lang="en-US" sz="2800" dirty="0" err="1">
                <a:solidFill>
                  <a:srgbClr val="72B1DB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Aharoni" panose="020F0502020204030204" pitchFamily="2" charset="-79"/>
              </a:rPr>
              <a:t>마음에</a:t>
            </a:r>
            <a:r>
              <a:rPr lang="en-US" sz="2800" dirty="0">
                <a:solidFill>
                  <a:srgbClr val="72B1DB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Aharoni" panose="020F0502020204030204" pitchFamily="2" charset="-79"/>
              </a:rPr>
              <a:t> </a:t>
            </a:r>
            <a:r>
              <a:rPr lang="en-US" sz="2800" dirty="0" err="1">
                <a:solidFill>
                  <a:srgbClr val="72B1DB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Aharoni" panose="020F0502020204030204" pitchFamily="2" charset="-79"/>
              </a:rPr>
              <a:t>들어하는</a:t>
            </a:r>
            <a:r>
              <a:rPr lang="en-US" sz="2800" dirty="0">
                <a:solidFill>
                  <a:srgbClr val="72B1DB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Aharoni" panose="020F0502020204030204" pitchFamily="2" charset="-79"/>
              </a:rPr>
              <a:t> 것’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4820515" y="6360397"/>
            <a:ext cx="4169865" cy="704847"/>
            <a:chOff x="0" y="0"/>
            <a:chExt cx="1098236" cy="185639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098236" cy="185639"/>
            </a:xfrm>
            <a:custGeom>
              <a:avLst/>
              <a:gdLst/>
              <a:ahLst/>
              <a:cxnLst/>
              <a:rect l="l" t="t" r="r" b="b"/>
              <a:pathLst>
                <a:path w="1098236" h="185639">
                  <a:moveTo>
                    <a:pt x="0" y="0"/>
                  </a:moveTo>
                  <a:lnTo>
                    <a:pt x="1098236" y="0"/>
                  </a:lnTo>
                  <a:lnTo>
                    <a:pt x="1098236" y="185639"/>
                  </a:lnTo>
                  <a:lnTo>
                    <a:pt x="0" y="185639"/>
                  </a:lnTo>
                  <a:close/>
                </a:path>
              </a:pathLst>
            </a:custGeom>
            <a:solidFill>
              <a:srgbClr val="72B1DB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4820515" y="7103345"/>
            <a:ext cx="4169865" cy="1935161"/>
            <a:chOff x="0" y="0"/>
            <a:chExt cx="1098236" cy="50967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098236" cy="509672"/>
            </a:xfrm>
            <a:custGeom>
              <a:avLst/>
              <a:gdLst/>
              <a:ahLst/>
              <a:cxnLst/>
              <a:rect l="l" t="t" r="r" b="b"/>
              <a:pathLst>
                <a:path w="1098236" h="509672">
                  <a:moveTo>
                    <a:pt x="0" y="0"/>
                  </a:moveTo>
                  <a:lnTo>
                    <a:pt x="1098236" y="0"/>
                  </a:lnTo>
                  <a:lnTo>
                    <a:pt x="1098236" y="509672"/>
                  </a:lnTo>
                  <a:lnTo>
                    <a:pt x="0" y="509672"/>
                  </a:lnTo>
                  <a:close/>
                </a:path>
              </a:pathLst>
            </a:custGeom>
            <a:solidFill>
              <a:srgbClr val="38B6FF">
                <a:alpha val="14902"/>
              </a:srgbClr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15" name="AutoShape 15"/>
          <p:cNvSpPr/>
          <p:nvPr/>
        </p:nvSpPr>
        <p:spPr>
          <a:xfrm>
            <a:off x="4821075" y="9000406"/>
            <a:ext cx="4168745" cy="0"/>
          </a:xfrm>
          <a:prstGeom prst="line">
            <a:avLst/>
          </a:prstGeom>
          <a:ln w="38100" cap="flat">
            <a:solidFill>
              <a:srgbClr val="72B1D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16" name="Group 16"/>
          <p:cNvGrpSpPr/>
          <p:nvPr/>
        </p:nvGrpSpPr>
        <p:grpSpPr>
          <a:xfrm>
            <a:off x="7059628" y="3338859"/>
            <a:ext cx="4167625" cy="704847"/>
            <a:chOff x="0" y="0"/>
            <a:chExt cx="1097646" cy="185639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097646" cy="185639"/>
            </a:xfrm>
            <a:custGeom>
              <a:avLst/>
              <a:gdLst/>
              <a:ahLst/>
              <a:cxnLst/>
              <a:rect l="l" t="t" r="r" b="b"/>
              <a:pathLst>
                <a:path w="1097646" h="185639">
                  <a:moveTo>
                    <a:pt x="0" y="0"/>
                  </a:moveTo>
                  <a:lnTo>
                    <a:pt x="1097646" y="0"/>
                  </a:lnTo>
                  <a:lnTo>
                    <a:pt x="1097646" y="185639"/>
                  </a:lnTo>
                  <a:lnTo>
                    <a:pt x="0" y="185639"/>
                  </a:lnTo>
                  <a:close/>
                </a:path>
              </a:pathLst>
            </a:custGeom>
            <a:solidFill>
              <a:srgbClr val="72B1DB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7059628" y="4081807"/>
            <a:ext cx="4167625" cy="1935161"/>
            <a:chOff x="0" y="0"/>
            <a:chExt cx="1097646" cy="509672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097646" cy="509672"/>
            </a:xfrm>
            <a:custGeom>
              <a:avLst/>
              <a:gdLst/>
              <a:ahLst/>
              <a:cxnLst/>
              <a:rect l="l" t="t" r="r" b="b"/>
              <a:pathLst>
                <a:path w="1097646" h="509672">
                  <a:moveTo>
                    <a:pt x="0" y="0"/>
                  </a:moveTo>
                  <a:lnTo>
                    <a:pt x="1097646" y="0"/>
                  </a:lnTo>
                  <a:lnTo>
                    <a:pt x="1097646" y="509672"/>
                  </a:lnTo>
                  <a:lnTo>
                    <a:pt x="0" y="509672"/>
                  </a:lnTo>
                  <a:close/>
                </a:path>
              </a:pathLst>
            </a:custGeom>
            <a:solidFill>
              <a:srgbClr val="38B6FF">
                <a:alpha val="14902"/>
              </a:srgbClr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22" name="AutoShape 22"/>
          <p:cNvSpPr/>
          <p:nvPr/>
        </p:nvSpPr>
        <p:spPr>
          <a:xfrm>
            <a:off x="7059067" y="5978868"/>
            <a:ext cx="4168745" cy="0"/>
          </a:xfrm>
          <a:prstGeom prst="line">
            <a:avLst/>
          </a:prstGeom>
          <a:ln w="38100" cap="flat">
            <a:solidFill>
              <a:srgbClr val="72B1D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23" name="Group 23"/>
          <p:cNvGrpSpPr/>
          <p:nvPr/>
        </p:nvGrpSpPr>
        <p:grpSpPr>
          <a:xfrm>
            <a:off x="9410800" y="6360397"/>
            <a:ext cx="4169865" cy="704847"/>
            <a:chOff x="0" y="0"/>
            <a:chExt cx="1098236" cy="185639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098236" cy="185639"/>
            </a:xfrm>
            <a:custGeom>
              <a:avLst/>
              <a:gdLst/>
              <a:ahLst/>
              <a:cxnLst/>
              <a:rect l="l" t="t" r="r" b="b"/>
              <a:pathLst>
                <a:path w="1098236" h="185639">
                  <a:moveTo>
                    <a:pt x="0" y="0"/>
                  </a:moveTo>
                  <a:lnTo>
                    <a:pt x="1098236" y="0"/>
                  </a:lnTo>
                  <a:lnTo>
                    <a:pt x="1098236" y="185639"/>
                  </a:lnTo>
                  <a:lnTo>
                    <a:pt x="0" y="185639"/>
                  </a:lnTo>
                  <a:close/>
                </a:path>
              </a:pathLst>
            </a:custGeom>
            <a:solidFill>
              <a:srgbClr val="72B1DB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9410800" y="7103345"/>
            <a:ext cx="4169865" cy="1935161"/>
            <a:chOff x="0" y="0"/>
            <a:chExt cx="1098236" cy="509672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098236" cy="509672"/>
            </a:xfrm>
            <a:custGeom>
              <a:avLst/>
              <a:gdLst/>
              <a:ahLst/>
              <a:cxnLst/>
              <a:rect l="l" t="t" r="r" b="b"/>
              <a:pathLst>
                <a:path w="1098236" h="509672">
                  <a:moveTo>
                    <a:pt x="0" y="0"/>
                  </a:moveTo>
                  <a:lnTo>
                    <a:pt x="1098236" y="0"/>
                  </a:lnTo>
                  <a:lnTo>
                    <a:pt x="1098236" y="509672"/>
                  </a:lnTo>
                  <a:lnTo>
                    <a:pt x="0" y="509672"/>
                  </a:lnTo>
                  <a:close/>
                </a:path>
              </a:pathLst>
            </a:custGeom>
            <a:solidFill>
              <a:srgbClr val="38B6FF">
                <a:alpha val="14902"/>
              </a:srgbClr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29" name="AutoShape 29"/>
          <p:cNvSpPr/>
          <p:nvPr/>
        </p:nvSpPr>
        <p:spPr>
          <a:xfrm>
            <a:off x="9411360" y="9000406"/>
            <a:ext cx="4168745" cy="0"/>
          </a:xfrm>
          <a:prstGeom prst="line">
            <a:avLst/>
          </a:prstGeom>
          <a:ln w="38100" cap="flat">
            <a:solidFill>
              <a:srgbClr val="72B1D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30" name="Group 30"/>
          <p:cNvGrpSpPr/>
          <p:nvPr/>
        </p:nvGrpSpPr>
        <p:grpSpPr>
          <a:xfrm>
            <a:off x="11651033" y="3338859"/>
            <a:ext cx="4167625" cy="704847"/>
            <a:chOff x="0" y="0"/>
            <a:chExt cx="1097646" cy="185639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1097646" cy="185639"/>
            </a:xfrm>
            <a:custGeom>
              <a:avLst/>
              <a:gdLst/>
              <a:ahLst/>
              <a:cxnLst/>
              <a:rect l="l" t="t" r="r" b="b"/>
              <a:pathLst>
                <a:path w="1097646" h="185639">
                  <a:moveTo>
                    <a:pt x="0" y="0"/>
                  </a:moveTo>
                  <a:lnTo>
                    <a:pt x="1097646" y="0"/>
                  </a:lnTo>
                  <a:lnTo>
                    <a:pt x="1097646" y="185639"/>
                  </a:lnTo>
                  <a:lnTo>
                    <a:pt x="0" y="185639"/>
                  </a:lnTo>
                  <a:close/>
                </a:path>
              </a:pathLst>
            </a:custGeom>
            <a:solidFill>
              <a:srgbClr val="72B1DB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11651033" y="4081807"/>
            <a:ext cx="4167625" cy="1935161"/>
            <a:chOff x="0" y="0"/>
            <a:chExt cx="1097646" cy="509672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1097646" cy="509672"/>
            </a:xfrm>
            <a:custGeom>
              <a:avLst/>
              <a:gdLst/>
              <a:ahLst/>
              <a:cxnLst/>
              <a:rect l="l" t="t" r="r" b="b"/>
              <a:pathLst>
                <a:path w="1097646" h="509672">
                  <a:moveTo>
                    <a:pt x="0" y="0"/>
                  </a:moveTo>
                  <a:lnTo>
                    <a:pt x="1097646" y="0"/>
                  </a:lnTo>
                  <a:lnTo>
                    <a:pt x="1097646" y="509672"/>
                  </a:lnTo>
                  <a:lnTo>
                    <a:pt x="0" y="509672"/>
                  </a:lnTo>
                  <a:close/>
                </a:path>
              </a:pathLst>
            </a:custGeom>
            <a:solidFill>
              <a:srgbClr val="38B6FF">
                <a:alpha val="14902"/>
              </a:srgbClr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36" name="AutoShape 36"/>
          <p:cNvSpPr/>
          <p:nvPr/>
        </p:nvSpPr>
        <p:spPr>
          <a:xfrm>
            <a:off x="11650472" y="5978868"/>
            <a:ext cx="4168745" cy="0"/>
          </a:xfrm>
          <a:prstGeom prst="line">
            <a:avLst/>
          </a:prstGeom>
          <a:ln w="38100" cap="flat">
            <a:solidFill>
              <a:srgbClr val="72B1D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37" name="Group 37"/>
          <p:cNvGrpSpPr/>
          <p:nvPr/>
        </p:nvGrpSpPr>
        <p:grpSpPr>
          <a:xfrm>
            <a:off x="0" y="-115661"/>
            <a:ext cx="18394108" cy="2667633"/>
            <a:chOff x="0" y="0"/>
            <a:chExt cx="4872485" cy="136455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4872485" cy="136455"/>
            </a:xfrm>
            <a:custGeom>
              <a:avLst/>
              <a:gdLst/>
              <a:ahLst/>
              <a:cxnLst/>
              <a:rect l="l" t="t" r="r" b="b"/>
              <a:pathLst>
                <a:path w="4872485" h="136455">
                  <a:moveTo>
                    <a:pt x="0" y="0"/>
                  </a:moveTo>
                  <a:lnTo>
                    <a:pt x="4872485" y="0"/>
                  </a:lnTo>
                  <a:lnTo>
                    <a:pt x="4872485" y="136455"/>
                  </a:lnTo>
                  <a:lnTo>
                    <a:pt x="0" y="136455"/>
                  </a:lnTo>
                  <a:close/>
                </a:path>
              </a:pathLst>
            </a:custGeom>
            <a:solidFill>
              <a:srgbClr val="72B1DB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9" name="TextBox 39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40" name="AutoShape 40"/>
          <p:cNvSpPr/>
          <p:nvPr/>
        </p:nvSpPr>
        <p:spPr>
          <a:xfrm>
            <a:off x="-306977" y="1218155"/>
            <a:ext cx="1335677" cy="0"/>
          </a:xfrm>
          <a:prstGeom prst="line">
            <a:avLst/>
          </a:prstGeom>
          <a:ln w="142875" cap="flat">
            <a:solidFill>
              <a:srgbClr val="244C7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1" name="Freeform 41"/>
          <p:cNvSpPr/>
          <p:nvPr/>
        </p:nvSpPr>
        <p:spPr>
          <a:xfrm>
            <a:off x="7973807" y="4686404"/>
            <a:ext cx="2340385" cy="682612"/>
          </a:xfrm>
          <a:custGeom>
            <a:avLst/>
            <a:gdLst/>
            <a:ahLst/>
            <a:cxnLst/>
            <a:rect l="l" t="t" r="r" b="b"/>
            <a:pathLst>
              <a:path w="2340385" h="682612">
                <a:moveTo>
                  <a:pt x="0" y="0"/>
                </a:moveTo>
                <a:lnTo>
                  <a:pt x="2340386" y="0"/>
                </a:lnTo>
                <a:lnTo>
                  <a:pt x="2340386" y="682612"/>
                </a:lnTo>
                <a:lnTo>
                  <a:pt x="0" y="6826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3" name="Freeform 43"/>
          <p:cNvSpPr/>
          <p:nvPr/>
        </p:nvSpPr>
        <p:spPr>
          <a:xfrm>
            <a:off x="11867166" y="4606686"/>
            <a:ext cx="3617812" cy="685192"/>
          </a:xfrm>
          <a:custGeom>
            <a:avLst/>
            <a:gdLst/>
            <a:ahLst/>
            <a:cxnLst/>
            <a:rect l="l" t="t" r="r" b="b"/>
            <a:pathLst>
              <a:path w="3617812" h="685192">
                <a:moveTo>
                  <a:pt x="0" y="0"/>
                </a:moveTo>
                <a:lnTo>
                  <a:pt x="3617813" y="0"/>
                </a:lnTo>
                <a:lnTo>
                  <a:pt x="3617813" y="685192"/>
                </a:lnTo>
                <a:lnTo>
                  <a:pt x="0" y="6851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4" name="Freeform 44"/>
          <p:cNvSpPr/>
          <p:nvPr/>
        </p:nvSpPr>
        <p:spPr>
          <a:xfrm>
            <a:off x="5350077" y="7387200"/>
            <a:ext cx="3110741" cy="1291251"/>
          </a:xfrm>
          <a:custGeom>
            <a:avLst/>
            <a:gdLst/>
            <a:ahLst/>
            <a:cxnLst/>
            <a:rect l="l" t="t" r="r" b="b"/>
            <a:pathLst>
              <a:path w="3110741" h="1291251">
                <a:moveTo>
                  <a:pt x="0" y="0"/>
                </a:moveTo>
                <a:lnTo>
                  <a:pt x="3110741" y="0"/>
                </a:lnTo>
                <a:lnTo>
                  <a:pt x="3110741" y="1291251"/>
                </a:lnTo>
                <a:lnTo>
                  <a:pt x="0" y="129125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5" name="Freeform 45"/>
          <p:cNvSpPr/>
          <p:nvPr/>
        </p:nvSpPr>
        <p:spPr>
          <a:xfrm>
            <a:off x="9410800" y="7316411"/>
            <a:ext cx="4290106" cy="1432828"/>
          </a:xfrm>
          <a:custGeom>
            <a:avLst/>
            <a:gdLst/>
            <a:ahLst/>
            <a:cxnLst/>
            <a:rect l="l" t="t" r="r" b="b"/>
            <a:pathLst>
              <a:path w="4290106" h="1432828">
                <a:moveTo>
                  <a:pt x="0" y="0"/>
                </a:moveTo>
                <a:lnTo>
                  <a:pt x="4290106" y="0"/>
                </a:lnTo>
                <a:lnTo>
                  <a:pt x="4290106" y="1432828"/>
                </a:lnTo>
                <a:lnTo>
                  <a:pt x="0" y="143282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76C69B51-706E-7EE0-4F29-DF874D0B6077}"/>
              </a:ext>
            </a:extLst>
          </p:cNvPr>
          <p:cNvGrpSpPr/>
          <p:nvPr/>
        </p:nvGrpSpPr>
        <p:grpSpPr>
          <a:xfrm>
            <a:off x="2468783" y="3338859"/>
            <a:ext cx="4168745" cy="2678109"/>
            <a:chOff x="2468783" y="3338859"/>
            <a:chExt cx="4168745" cy="2678109"/>
          </a:xfrm>
        </p:grpSpPr>
        <p:grpSp>
          <p:nvGrpSpPr>
            <p:cNvPr id="2" name="Group 2"/>
            <p:cNvGrpSpPr/>
            <p:nvPr/>
          </p:nvGrpSpPr>
          <p:grpSpPr>
            <a:xfrm>
              <a:off x="2469903" y="3338859"/>
              <a:ext cx="4167625" cy="704847"/>
              <a:chOff x="0" y="0"/>
              <a:chExt cx="1097646" cy="185639"/>
            </a:xfrm>
          </p:grpSpPr>
          <p:sp>
            <p:nvSpPr>
              <p:cNvPr id="3" name="Freeform 3"/>
              <p:cNvSpPr/>
              <p:nvPr/>
            </p:nvSpPr>
            <p:spPr>
              <a:xfrm>
                <a:off x="0" y="0"/>
                <a:ext cx="1097646" cy="185639"/>
              </a:xfrm>
              <a:custGeom>
                <a:avLst/>
                <a:gdLst/>
                <a:ahLst/>
                <a:cxnLst/>
                <a:rect l="l" t="t" r="r" b="b"/>
                <a:pathLst>
                  <a:path w="1097646" h="185639">
                    <a:moveTo>
                      <a:pt x="0" y="0"/>
                    </a:moveTo>
                    <a:lnTo>
                      <a:pt x="1097646" y="0"/>
                    </a:lnTo>
                    <a:lnTo>
                      <a:pt x="1097646" y="185639"/>
                    </a:lnTo>
                    <a:lnTo>
                      <a:pt x="0" y="185639"/>
                    </a:lnTo>
                    <a:close/>
                  </a:path>
                </a:pathLst>
              </a:custGeom>
              <a:solidFill>
                <a:srgbClr val="72B1DB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" name="TextBox 4"/>
              <p:cNvSpPr txBox="1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49"/>
                  </a:lnSpc>
                </a:pPr>
                <a:endParaRPr/>
              </a:p>
            </p:txBody>
          </p:sp>
        </p:grpSp>
        <p:grpSp>
          <p:nvGrpSpPr>
            <p:cNvPr id="5" name="Group 5"/>
            <p:cNvGrpSpPr/>
            <p:nvPr/>
          </p:nvGrpSpPr>
          <p:grpSpPr>
            <a:xfrm>
              <a:off x="2469903" y="4081807"/>
              <a:ext cx="4167625" cy="1935161"/>
              <a:chOff x="0" y="0"/>
              <a:chExt cx="1097646" cy="509672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1097646" cy="509672"/>
              </a:xfrm>
              <a:custGeom>
                <a:avLst/>
                <a:gdLst/>
                <a:ahLst/>
                <a:cxnLst/>
                <a:rect l="l" t="t" r="r" b="b"/>
                <a:pathLst>
                  <a:path w="1097646" h="509672">
                    <a:moveTo>
                      <a:pt x="0" y="0"/>
                    </a:moveTo>
                    <a:lnTo>
                      <a:pt x="1097646" y="0"/>
                    </a:lnTo>
                    <a:lnTo>
                      <a:pt x="1097646" y="509672"/>
                    </a:lnTo>
                    <a:lnTo>
                      <a:pt x="0" y="509672"/>
                    </a:lnTo>
                    <a:close/>
                  </a:path>
                </a:pathLst>
              </a:custGeom>
              <a:solidFill>
                <a:srgbClr val="38B6FF">
                  <a:alpha val="14902"/>
                </a:srgbClr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7" name="TextBox 7"/>
              <p:cNvSpPr txBox="1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49"/>
                  </a:lnSpc>
                </a:pPr>
                <a:endParaRPr/>
              </a:p>
            </p:txBody>
          </p:sp>
        </p:grpSp>
        <p:sp>
          <p:nvSpPr>
            <p:cNvPr id="8" name="AutoShape 8"/>
            <p:cNvSpPr/>
            <p:nvPr/>
          </p:nvSpPr>
          <p:spPr>
            <a:xfrm>
              <a:off x="2468783" y="5978868"/>
              <a:ext cx="4168745" cy="0"/>
            </a:xfrm>
            <a:prstGeom prst="line">
              <a:avLst/>
            </a:prstGeom>
            <a:ln w="38100" cap="flat">
              <a:solidFill>
                <a:srgbClr val="72B1DB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2" name="Freeform 42"/>
            <p:cNvSpPr/>
            <p:nvPr/>
          </p:nvSpPr>
          <p:spPr>
            <a:xfrm>
              <a:off x="2616881" y="4305841"/>
              <a:ext cx="3854618" cy="1267832"/>
            </a:xfrm>
            <a:custGeom>
              <a:avLst/>
              <a:gdLst/>
              <a:ahLst/>
              <a:cxnLst/>
              <a:rect l="l" t="t" r="r" b="b"/>
              <a:pathLst>
                <a:path w="3854618" h="1267832">
                  <a:moveTo>
                    <a:pt x="0" y="0"/>
                  </a:moveTo>
                  <a:lnTo>
                    <a:pt x="3854619" y="0"/>
                  </a:lnTo>
                  <a:lnTo>
                    <a:pt x="3854619" y="1267832"/>
                  </a:lnTo>
                  <a:lnTo>
                    <a:pt x="0" y="12678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6" name="TextBox 46"/>
            <p:cNvSpPr txBox="1"/>
            <p:nvPr/>
          </p:nvSpPr>
          <p:spPr>
            <a:xfrm>
              <a:off x="2648497" y="3494450"/>
              <a:ext cx="3810437" cy="3975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120"/>
                </a:lnSpc>
              </a:pPr>
              <a:r>
                <a:rPr lang="en-US" sz="2800" spc="-104" dirty="0">
                  <a:solidFill>
                    <a:srgbClr val="FFFFFF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cs typeface="Gothic A1 Ultra-Bold" panose="020B0600000101010101" pitchFamily="34" charset="-127"/>
                </a:rPr>
                <a:t>KREAM</a:t>
              </a:r>
            </a:p>
          </p:txBody>
        </p:sp>
      </p:grpSp>
      <p:sp>
        <p:nvSpPr>
          <p:cNvPr id="47" name="TextBox 47"/>
          <p:cNvSpPr txBox="1"/>
          <p:nvPr/>
        </p:nvSpPr>
        <p:spPr>
          <a:xfrm>
            <a:off x="5000229" y="6515934"/>
            <a:ext cx="3810437" cy="397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20"/>
              </a:lnSpc>
            </a:pPr>
            <a:r>
              <a:rPr lang="en-US" sz="2800" spc="-104">
                <a:solidFill>
                  <a:srgbClr val="FFFFF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Gothic A1 Ultra-Bold" panose="020B0600000101010101" pitchFamily="34" charset="-127"/>
              </a:rPr>
              <a:t>NAVER SMART STORE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7238782" y="3494396"/>
            <a:ext cx="3810437" cy="397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20"/>
              </a:lnSpc>
            </a:pPr>
            <a:r>
              <a:rPr lang="en-US" sz="2800" spc="-104">
                <a:solidFill>
                  <a:srgbClr val="FFFFF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Gothic A1 Ultra-Bold" panose="020B0600000101010101" pitchFamily="34" charset="-127"/>
              </a:rPr>
              <a:t>FOLDER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9590514" y="6515988"/>
            <a:ext cx="3810437" cy="397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20"/>
              </a:lnSpc>
            </a:pPr>
            <a:r>
              <a:rPr lang="en-US" sz="2800" spc="-104">
                <a:solidFill>
                  <a:srgbClr val="FFFFF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Gothic A1 Ultra-Bold" panose="020B0600000101010101" pitchFamily="34" charset="-127"/>
              </a:rPr>
              <a:t>CAFE24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11829066" y="3494450"/>
            <a:ext cx="3810437" cy="397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20"/>
              </a:lnSpc>
            </a:pPr>
            <a:r>
              <a:rPr lang="en-US" sz="2800" spc="-104" dirty="0">
                <a:solidFill>
                  <a:srgbClr val="FFFFF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Gothic A1 Ultra-Bold" panose="020B0600000101010101" pitchFamily="34" charset="-127"/>
              </a:rPr>
              <a:t>OTTOGI MALL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1318990" y="780118"/>
            <a:ext cx="11480154" cy="8760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199"/>
              </a:lnSpc>
              <a:spcBef>
                <a:spcPct val="0"/>
              </a:spcBef>
            </a:pPr>
            <a:r>
              <a:rPr lang="en-US" sz="5999" spc="-239" dirty="0" err="1">
                <a:solidFill>
                  <a:srgbClr val="00000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벤치마킹</a:t>
            </a:r>
            <a:r>
              <a:rPr lang="en-US" sz="5999" spc="-239" dirty="0">
                <a:solidFill>
                  <a:srgbClr val="00000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en-US" sz="5999" spc="-239" dirty="0" err="1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사이트</a:t>
            </a:r>
            <a:endParaRPr lang="en-US" sz="5999" spc="-239" dirty="0">
              <a:solidFill>
                <a:schemeClr val="bg1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967192" y="0"/>
            <a:ext cx="6320808" cy="10287000"/>
            <a:chOff x="0" y="0"/>
            <a:chExt cx="1175982" cy="191389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75982" cy="1913890"/>
            </a:xfrm>
            <a:custGeom>
              <a:avLst/>
              <a:gdLst/>
              <a:ahLst/>
              <a:cxnLst/>
              <a:rect l="l" t="t" r="r" b="b"/>
              <a:pathLst>
                <a:path w="1175982" h="1913890">
                  <a:moveTo>
                    <a:pt x="0" y="0"/>
                  </a:moveTo>
                  <a:lnTo>
                    <a:pt x="1175982" y="0"/>
                  </a:lnTo>
                  <a:lnTo>
                    <a:pt x="1175982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DDDDDD">
                <a:alpha val="17647"/>
              </a:srgbClr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1967192" cy="10287000"/>
            <a:chOff x="0" y="0"/>
            <a:chExt cx="2226489" cy="191389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226489" cy="1913890"/>
            </a:xfrm>
            <a:custGeom>
              <a:avLst/>
              <a:gdLst/>
              <a:ahLst/>
              <a:cxnLst/>
              <a:rect l="l" t="t" r="r" b="b"/>
              <a:pathLst>
                <a:path w="2226489" h="1913890">
                  <a:moveTo>
                    <a:pt x="0" y="0"/>
                  </a:moveTo>
                  <a:lnTo>
                    <a:pt x="2226489" y="0"/>
                  </a:lnTo>
                  <a:lnTo>
                    <a:pt x="2226489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72B1DB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028700" y="1028700"/>
            <a:ext cx="5933638" cy="5419392"/>
            <a:chOff x="0" y="0"/>
            <a:chExt cx="7911518" cy="7225857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2"/>
            <a:srcRect t="12766" b="12766"/>
            <a:stretch>
              <a:fillRect/>
            </a:stretch>
          </p:blipFill>
          <p:spPr>
            <a:xfrm>
              <a:off x="0" y="0"/>
              <a:ext cx="7911518" cy="7225857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</p:grpSp>
      <p:sp>
        <p:nvSpPr>
          <p:cNvPr id="8" name="AutoShape 8"/>
          <p:cNvSpPr/>
          <p:nvPr/>
        </p:nvSpPr>
        <p:spPr>
          <a:xfrm>
            <a:off x="8483242" y="5172841"/>
            <a:ext cx="9804758" cy="0"/>
          </a:xfrm>
          <a:prstGeom prst="line">
            <a:avLst/>
          </a:prstGeom>
          <a:ln w="19050" cap="flat">
            <a:solidFill>
              <a:srgbClr val="244C7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9" name="TextBox 9"/>
          <p:cNvSpPr txBox="1"/>
          <p:nvPr/>
        </p:nvSpPr>
        <p:spPr>
          <a:xfrm>
            <a:off x="8708050" y="2165241"/>
            <a:ext cx="3483950" cy="15963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883"/>
              </a:lnSpc>
            </a:pPr>
            <a:r>
              <a:rPr lang="en-US" sz="11883" dirty="0">
                <a:solidFill>
                  <a:srgbClr val="000000"/>
                </a:solidFill>
                <a:latin typeface="Bebas Neue Bold"/>
              </a:rPr>
              <a:t>4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054064" y="2279486"/>
            <a:ext cx="3483950" cy="15260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883"/>
              </a:lnSpc>
            </a:pPr>
            <a:r>
              <a:rPr lang="en-US" altLang="ko-KR" sz="11883" dirty="0">
                <a:solidFill>
                  <a:srgbClr val="000000"/>
                </a:solidFill>
                <a:latin typeface="Bebas Neue Bold"/>
              </a:rPr>
              <a:t>69</a:t>
            </a:r>
            <a:endParaRPr lang="en-US" sz="11883" dirty="0">
              <a:solidFill>
                <a:srgbClr val="000000"/>
              </a:solidFill>
              <a:latin typeface="Bebas Neue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3054064" y="6592066"/>
            <a:ext cx="3483950" cy="15260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883"/>
              </a:lnSpc>
            </a:pPr>
            <a:r>
              <a:rPr lang="en-US" altLang="ko-Kore-KR" sz="11883" dirty="0">
                <a:solidFill>
                  <a:srgbClr val="000000"/>
                </a:solidFill>
                <a:latin typeface="Bebas Neue Bold"/>
              </a:rPr>
              <a:t>9</a:t>
            </a:r>
            <a:r>
              <a:rPr lang="en-US" altLang="ko-KR" sz="11883" dirty="0">
                <a:solidFill>
                  <a:srgbClr val="000000"/>
                </a:solidFill>
                <a:latin typeface="Bebas Neue Bold"/>
              </a:rPr>
              <a:t>66</a:t>
            </a:r>
            <a:endParaRPr lang="en-US" altLang="ko-Kore-KR" sz="11883" dirty="0">
              <a:solidFill>
                <a:srgbClr val="000000"/>
              </a:solidFill>
              <a:latin typeface="Bebas Neue 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8708050" y="3637797"/>
            <a:ext cx="2038858" cy="4389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39"/>
              </a:lnSpc>
            </a:pPr>
            <a:r>
              <a:rPr lang="en-US" sz="2399" dirty="0" err="1">
                <a:solidFill>
                  <a:srgbClr val="FFFFFF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팀원</a:t>
            </a:r>
            <a:endParaRPr lang="en-US" sz="2399" dirty="0">
              <a:solidFill>
                <a:srgbClr val="FFFFFF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3079491" y="3739231"/>
            <a:ext cx="3315528" cy="4389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39"/>
              </a:lnSpc>
            </a:pPr>
            <a:r>
              <a:rPr lang="en-US" altLang="ko-Kore-KR" sz="2399" dirty="0">
                <a:solidFill>
                  <a:srgbClr val="72B1DB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23.05.30 - 23.08.06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079491" y="8133597"/>
            <a:ext cx="3315528" cy="4389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39"/>
              </a:lnSpc>
            </a:pPr>
            <a:r>
              <a:rPr lang="en-US" altLang="ko-Kore-KR" sz="2399" dirty="0" err="1">
                <a:solidFill>
                  <a:srgbClr val="72B1DB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평균</a:t>
            </a:r>
            <a:r>
              <a:rPr lang="en-US" altLang="ko-Kore-KR" sz="2399" dirty="0">
                <a:solidFill>
                  <a:srgbClr val="72B1DB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14시간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829799" y="2558041"/>
            <a:ext cx="1639654" cy="1090034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8584"/>
              </a:lnSpc>
              <a:defRPr/>
            </a:pPr>
            <a:r>
              <a:rPr lang="en-US" sz="6000">
                <a:solidFill>
                  <a:schemeClr val="bg1"/>
                </a:solidFill>
                <a:latin typeface="Noto Sans KR Medium"/>
                <a:ea typeface="Noto Sans KR Medium"/>
              </a:rPr>
              <a:t>명</a:t>
            </a:r>
            <a:endParaRPr lang="en-US" sz="6000">
              <a:solidFill>
                <a:schemeClr val="bg1"/>
              </a:solidFill>
              <a:latin typeface="Noto Sans KR Medium"/>
              <a:ea typeface="Noto Sans KR Medium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5240000" y="2700431"/>
            <a:ext cx="2518298" cy="1071469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8499"/>
              </a:lnSpc>
              <a:defRPr/>
            </a:pPr>
            <a:r>
              <a:rPr lang="ko-KR" altLang="en-US" sz="6000">
                <a:solidFill>
                  <a:srgbClr val="72b1db"/>
                </a:solidFill>
                <a:latin typeface="Noto Sans KR"/>
                <a:ea typeface="Noto Sans KR"/>
              </a:rPr>
              <a:t>일</a:t>
            </a:r>
            <a:endParaRPr lang="en-US" sz="6000">
              <a:solidFill>
                <a:srgbClr val="72b1db"/>
              </a:solidFill>
              <a:latin typeface="Noto Sans KR"/>
              <a:ea typeface="Noto Sans KR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5849600" y="6885528"/>
            <a:ext cx="1981200" cy="1067846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8499"/>
              </a:lnSpc>
              <a:defRPr/>
            </a:pPr>
            <a:r>
              <a:rPr lang="ko-KR" altLang="en-US" sz="6000">
                <a:solidFill>
                  <a:srgbClr val="72b1db"/>
                </a:solidFill>
                <a:latin typeface="Noto Sans KR"/>
                <a:ea typeface="Noto Sans KR"/>
              </a:rPr>
              <a:t>시간</a:t>
            </a:r>
            <a:endParaRPr lang="en-US" sz="6000">
              <a:solidFill>
                <a:srgbClr val="72b1db"/>
              </a:solidFill>
              <a:latin typeface="Noto Sans KR"/>
              <a:ea typeface="Noto Sans KR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609600" y="6612931"/>
            <a:ext cx="6722241" cy="2464394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9668"/>
              </a:lnSpc>
              <a:defRPr/>
            </a:pPr>
            <a:r>
              <a:rPr lang="en-US" sz="6905">
                <a:solidFill>
                  <a:srgbClr val="ffffff"/>
                </a:solidFill>
                <a:latin typeface="Noto Sans KR Medium"/>
                <a:ea typeface="Noto Sans KR Medium"/>
              </a:rPr>
              <a:t>프로젝트 </a:t>
            </a:r>
            <a:endParaRPr lang="en-US" sz="6905">
              <a:solidFill>
                <a:srgbClr val="ffffff"/>
              </a:solidFill>
              <a:latin typeface="Noto Sans KR Medium"/>
              <a:ea typeface="Noto Sans KR Medium"/>
            </a:endParaRPr>
          </a:p>
          <a:p>
            <a:pPr>
              <a:lnSpc>
                <a:spcPts val="9668"/>
              </a:lnSpc>
              <a:defRPr/>
            </a:pPr>
            <a:r>
              <a:rPr lang="en-US" sz="6905">
                <a:solidFill>
                  <a:srgbClr val="000000"/>
                </a:solidFill>
                <a:latin typeface="Noto Sans KR Medium"/>
                <a:ea typeface="Noto Sans KR Medium"/>
              </a:rPr>
              <a:t>기간 및 작업 시간</a:t>
            </a:r>
            <a:endParaRPr lang="en-US" sz="6905">
              <a:solidFill>
                <a:srgbClr val="000000"/>
              </a:solidFill>
              <a:latin typeface="Noto Sans KR Medium"/>
              <a:ea typeface="Noto Sans KR Medium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50">
        <p:pull dir="l"/>
      </p:transition>
    </mc:Choice>
    <mc:Fallback>
      <p:transition xmlns:mc="http://schemas.openxmlformats.org/markup-compatibility/2006" xmlns:hp="http://schemas.haansoft.com/office/presentation/8.0" mc:Ignorable="hp" hp:hslDur="75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1"/>
      <p:bldP spid="11" grpId="2"/>
    </p:bldLst>
  </p:timing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3364811"/>
            <a:chOff x="0" y="0"/>
            <a:chExt cx="4816593" cy="88620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886205"/>
            </a:xfrm>
            <a:custGeom>
              <a:avLst/>
              <a:gdLst/>
              <a:ahLst/>
              <a:cxnLst/>
              <a:rect l="l" t="t" r="r" b="b"/>
              <a:pathLst>
                <a:path w="4816592" h="886205">
                  <a:moveTo>
                    <a:pt x="0" y="0"/>
                  </a:moveTo>
                  <a:lnTo>
                    <a:pt x="4816592" y="0"/>
                  </a:lnTo>
                  <a:lnTo>
                    <a:pt x="4816592" y="886205"/>
                  </a:lnTo>
                  <a:lnTo>
                    <a:pt x="0" y="886205"/>
                  </a:lnTo>
                  <a:close/>
                </a:path>
              </a:pathLst>
            </a:custGeom>
            <a:solidFill>
              <a:srgbClr val="72B1DB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95250"/>
              <a:ext cx="812800" cy="9080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29"/>
                </a:lnSpc>
              </a:pPr>
              <a:endParaRPr/>
            </a:p>
            <a:p>
              <a:pPr algn="ctr">
                <a:lnSpc>
                  <a:spcPts val="2929"/>
                </a:lnSpc>
              </a:pPr>
              <a:endParaRPr/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3388853" y="1152856"/>
            <a:ext cx="11510293" cy="94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859"/>
              </a:lnSpc>
              <a:spcBef>
                <a:spcPct val="0"/>
              </a:spcBef>
            </a:pPr>
            <a:r>
              <a:rPr lang="en-US" sz="5999" spc="179" dirty="0" err="1">
                <a:solidFill>
                  <a:srgbClr val="19191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프로젝트</a:t>
            </a:r>
            <a:r>
              <a:rPr lang="en-US" sz="5999" spc="179" dirty="0">
                <a:solidFill>
                  <a:srgbClr val="19191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en-US" sz="5999" spc="179" dirty="0" err="1">
                <a:solidFill>
                  <a:srgbClr val="FFFFF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전체</a:t>
            </a:r>
            <a:r>
              <a:rPr lang="en-US" sz="5999" spc="179" dirty="0">
                <a:solidFill>
                  <a:srgbClr val="FFFFF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en-US" sz="5999" spc="179" dirty="0" err="1">
                <a:solidFill>
                  <a:srgbClr val="FFFFF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일정</a:t>
            </a:r>
            <a:endParaRPr lang="en-US" sz="5999" spc="179" dirty="0">
              <a:solidFill>
                <a:srgbClr val="FFFFFF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grpSp>
        <p:nvGrpSpPr>
          <p:cNvPr id="36" name="그룹 35"/>
          <p:cNvGrpSpPr/>
          <p:nvPr/>
        </p:nvGrpSpPr>
        <p:grpSpPr>
          <a:xfrm rot="0">
            <a:off x="1031229" y="4317975"/>
            <a:ext cx="2950209" cy="5159400"/>
            <a:chOff x="1031229" y="4317975"/>
            <a:chExt cx="2950209" cy="5159400"/>
          </a:xfrm>
        </p:grpSpPr>
        <p:grpSp>
          <p:nvGrpSpPr>
            <p:cNvPr id="21" name="Group 21"/>
            <p:cNvGrpSpPr/>
            <p:nvPr/>
          </p:nvGrpSpPr>
          <p:grpSpPr>
            <a:xfrm rot="0">
              <a:off x="1031229" y="4317975"/>
              <a:ext cx="2367879" cy="1629035"/>
              <a:chOff x="3373" y="8605"/>
              <a:chExt cx="3157172" cy="2172046"/>
            </a:xfrm>
          </p:grpSpPr>
          <p:grpSp>
            <p:nvGrpSpPr>
              <p:cNvPr id="22" name="Group 22"/>
              <p:cNvGrpSpPr/>
              <p:nvPr/>
            </p:nvGrpSpPr>
            <p:grpSpPr>
              <a:xfrm rot="0">
                <a:off x="3373" y="8605"/>
                <a:ext cx="3157172" cy="2172046"/>
                <a:chOff x="5080" y="12700"/>
                <a:chExt cx="4755107" cy="3205480"/>
              </a:xfrm>
            </p:grpSpPr>
            <p:sp>
              <p:nvSpPr>
                <p:cNvPr id="23" name="Freeform 23"/>
                <p:cNvSpPr/>
                <p:nvPr/>
              </p:nvSpPr>
              <p:spPr>
                <a:xfrm>
                  <a:off x="5080" y="12700"/>
                  <a:ext cx="4755107" cy="3205480"/>
                </a:xfrm>
                <a:custGeom>
                  <a:avLst/>
                  <a:gdLst/>
                  <a:rect l="l" t="t" r="r" b="b"/>
                  <a:pathLst>
                    <a:path w="4755107" h="3205480">
                      <a:moveTo>
                        <a:pt x="3965166" y="3205480"/>
                      </a:moveTo>
                      <a:lnTo>
                        <a:pt x="0" y="3205480"/>
                      </a:lnTo>
                      <a:lnTo>
                        <a:pt x="791210" y="1602740"/>
                      </a:lnTo>
                      <a:lnTo>
                        <a:pt x="0" y="0"/>
                      </a:lnTo>
                      <a:lnTo>
                        <a:pt x="3965166" y="0"/>
                      </a:lnTo>
                      <a:lnTo>
                        <a:pt x="4755107" y="1602740"/>
                      </a:lnTo>
                      <a:lnTo>
                        <a:pt x="3965166" y="3205480"/>
                      </a:lnTo>
                      <a:close/>
                    </a:path>
                  </a:pathLst>
                </a:custGeom>
                <a:solidFill>
                  <a:srgbClr val="37c9ef"/>
                </a:solidFill>
              </p:spPr>
              <p:txBody>
                <a:bodyPr/>
                <a:lstStyle/>
                <a:p>
                  <a:pPr lvl="0">
                    <a:defRPr/>
                  </a:pPr>
                  <a:endParaRPr lang="ko-KR" altLang="en-US"/>
                </a:p>
              </p:txBody>
            </p:sp>
          </p:grpSp>
          <p:sp>
            <p:nvSpPr>
              <p:cNvPr id="24" name="Freeform 24"/>
              <p:cNvSpPr/>
              <p:nvPr/>
            </p:nvSpPr>
            <p:spPr>
              <a:xfrm>
                <a:off x="1048890" y="371486"/>
                <a:ext cx="1385259" cy="1337076"/>
              </a:xfrm>
              <a:custGeom>
                <a:avLst/>
                <a:gdLst/>
                <a:rect l="l" t="t" r="r" b="b"/>
                <a:pathLst>
                  <a:path w="1385259" h="1337076">
                    <a:moveTo>
                      <a:pt x="0" y="0"/>
                    </a:moveTo>
                    <a:lnTo>
                      <a:pt x="1385259" y="0"/>
                    </a:lnTo>
                    <a:lnTo>
                      <a:pt x="1385259" y="1337076"/>
                    </a:lnTo>
                    <a:lnTo>
                      <a:pt x="0" y="1337076"/>
                    </a:lnTo>
                    <a:lnTo>
                      <a:pt x="0" y="0"/>
                    </a:lnTo>
                    <a:close/>
                  </a:path>
                </a:pathLst>
              </a:cu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pPr lvl="0">
                  <a:defRPr/>
                </a:pPr>
                <a:endParaRPr lang="ko-KR" altLang="en-US"/>
              </a:p>
            </p:txBody>
          </p:sp>
        </p:grpSp>
        <p:sp>
          <p:nvSpPr>
            <p:cNvPr id="25" name="TextBox 25"/>
            <p:cNvSpPr txBox="1"/>
            <p:nvPr/>
          </p:nvSpPr>
          <p:spPr>
            <a:xfrm>
              <a:off x="1173671" y="6656054"/>
              <a:ext cx="2807768" cy="572273"/>
            </a:xfrm>
            <a:prstGeom prst="rect">
              <a:avLst/>
            </a:prstGeom>
          </p:spPr>
          <p:txBody>
            <a:bodyPr lIns="0" tIns="0" rIns="0" bIns="0" anchor="t">
              <a:spAutoFit/>
            </a:bodyPr>
            <a:lstStyle/>
            <a:p>
              <a:pPr>
                <a:lnSpc>
                  <a:spcPts val="4949"/>
                </a:lnSpc>
                <a:defRPr/>
              </a:pPr>
              <a:r>
                <a:rPr lang="en-US" sz="3299" spc="65">
                  <a:solidFill>
                    <a:srgbClr val="191919"/>
                  </a:solidFill>
                  <a:latin typeface="Noto Sans KR"/>
                  <a:ea typeface="Noto Sans KR"/>
                </a:rPr>
                <a:t>ERD 설계</a:t>
              </a:r>
              <a:endParaRPr lang="en-US" sz="3299" spc="65">
                <a:solidFill>
                  <a:srgbClr val="191919"/>
                </a:solidFill>
                <a:latin typeface="Noto Sans KR"/>
                <a:ea typeface="Noto Sans KR"/>
              </a:endParaRPr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1393659" y="7703550"/>
              <a:ext cx="1548409" cy="1773825"/>
            </a:xfrm>
            <a:prstGeom prst="rect">
              <a:avLst/>
            </a:prstGeom>
          </p:spPr>
          <p:txBody>
            <a:bodyPr lIns="0" tIns="0" rIns="0" bIns="0" anchor="t">
              <a:spAutoFit/>
            </a:bodyPr>
            <a:lstStyle/>
            <a:p>
              <a:pPr>
                <a:lnSpc>
                  <a:spcPts val="8400"/>
                </a:lnSpc>
                <a:defRPr/>
              </a:pPr>
              <a:r>
                <a:rPr lang="en-US" sz="6000">
                  <a:solidFill>
                    <a:srgbClr val="244c76"/>
                  </a:solidFill>
                  <a:latin typeface="Bebas Neue Bold"/>
                </a:rPr>
                <a:t>  21     </a:t>
              </a:r>
              <a:endParaRPr lang="en-US" sz="6000">
                <a:solidFill>
                  <a:srgbClr val="244c76"/>
                </a:solidFill>
                <a:latin typeface="Bebas Neue Bold"/>
              </a:endParaRPr>
            </a:p>
            <a:p>
              <a:pPr algn="ctr">
                <a:lnSpc>
                  <a:spcPts val="2303"/>
                </a:lnSpc>
                <a:defRPr/>
              </a:pPr>
              <a:r>
                <a:rPr lang="en-US" sz="1645">
                  <a:solidFill>
                    <a:srgbClr val="72b1db"/>
                  </a:solidFill>
                  <a:latin typeface="Roboto Bold"/>
                </a:rPr>
                <a:t>05.30 - 06.19</a:t>
              </a:r>
              <a:endParaRPr lang="en-US" sz="1645">
                <a:solidFill>
                  <a:srgbClr val="72b1db"/>
                </a:solidFill>
                <a:latin typeface="Roboto Bold"/>
              </a:endParaRPr>
            </a:p>
            <a:p>
              <a:pPr algn="ctr">
                <a:lnSpc>
                  <a:spcPts val="3423"/>
                </a:lnSpc>
                <a:defRPr/>
              </a:pPr>
              <a:endParaRPr lang="en-US" sz="1645">
                <a:solidFill>
                  <a:srgbClr val="72b1db"/>
                </a:solidFill>
                <a:latin typeface="Roboto Bold"/>
              </a:endParaRPr>
            </a:p>
          </p:txBody>
        </p:sp>
        <p:sp>
          <p:nvSpPr>
            <p:cNvPr id="38" name="TextBox 38"/>
            <p:cNvSpPr txBox="1"/>
            <p:nvPr/>
          </p:nvSpPr>
          <p:spPr>
            <a:xfrm>
              <a:off x="2590800" y="7962900"/>
              <a:ext cx="892323" cy="1181272"/>
            </a:xfrm>
            <a:prstGeom prst="rect">
              <a:avLst/>
            </a:prstGeom>
          </p:spPr>
          <p:txBody>
            <a:bodyPr lIns="0" tIns="0" rIns="0" bIns="0" anchor="t">
              <a:spAutoFit/>
            </a:bodyPr>
            <a:lstStyle/>
            <a:p>
              <a:pPr algn="ctr">
                <a:lnSpc>
                  <a:spcPts val="4900"/>
                </a:lnSpc>
                <a:defRPr/>
              </a:pPr>
              <a:r>
                <a:rPr lang="en-US" sz="3500">
                  <a:solidFill>
                    <a:srgbClr val="72b1db"/>
                  </a:solidFill>
                  <a:latin typeface="Noto Sans KR"/>
                  <a:ea typeface="Noto Sans KR"/>
                </a:rPr>
                <a:t>일</a:t>
              </a:r>
              <a:endParaRPr lang="en-US" sz="3500">
                <a:solidFill>
                  <a:srgbClr val="72b1db"/>
                </a:solidFill>
                <a:latin typeface="Noto Sans KR"/>
                <a:ea typeface="Noto Sans KR"/>
              </a:endParaRPr>
            </a:p>
            <a:p>
              <a:pPr algn="ctr">
                <a:lnSpc>
                  <a:spcPts val="3423"/>
                </a:lnSpc>
                <a:defRPr/>
              </a:pPr>
              <a:endParaRPr lang="en-US" sz="3500">
                <a:solidFill>
                  <a:srgbClr val="72b1db"/>
                </a:solidFill>
                <a:ea typeface="Roboto"/>
              </a:endParaRPr>
            </a:p>
          </p:txBody>
        </p:sp>
      </p:grpSp>
      <p:grpSp>
        <p:nvGrpSpPr>
          <p:cNvPr id="39" name="그룹 38"/>
          <p:cNvGrpSpPr/>
          <p:nvPr/>
        </p:nvGrpSpPr>
        <p:grpSpPr>
          <a:xfrm rot="0">
            <a:off x="3719533" y="4317975"/>
            <a:ext cx="3007001" cy="5159400"/>
            <a:chOff x="3719532" y="4317975"/>
            <a:chExt cx="3007001" cy="5159400"/>
          </a:xfrm>
        </p:grpSpPr>
        <p:grpSp>
          <p:nvGrpSpPr>
            <p:cNvPr id="17" name="Group 17"/>
            <p:cNvGrpSpPr/>
            <p:nvPr/>
          </p:nvGrpSpPr>
          <p:grpSpPr>
            <a:xfrm rot="0">
              <a:off x="3719532" y="4317975"/>
              <a:ext cx="2367879" cy="1629035"/>
              <a:chOff x="3372" y="8605"/>
              <a:chExt cx="3157172" cy="2172046"/>
            </a:xfrm>
          </p:grpSpPr>
          <p:grpSp>
            <p:nvGrpSpPr>
              <p:cNvPr id="18" name="Group 18"/>
              <p:cNvGrpSpPr/>
              <p:nvPr/>
            </p:nvGrpSpPr>
            <p:grpSpPr>
              <a:xfrm rot="0">
                <a:off x="3372" y="8605"/>
                <a:ext cx="3157172" cy="2172046"/>
                <a:chOff x="5080" y="12700"/>
                <a:chExt cx="4755107" cy="3205480"/>
              </a:xfrm>
            </p:grpSpPr>
            <p:sp>
              <p:nvSpPr>
                <p:cNvPr id="19" name="Freeform 19"/>
                <p:cNvSpPr/>
                <p:nvPr/>
              </p:nvSpPr>
              <p:spPr>
                <a:xfrm>
                  <a:off x="5080" y="12700"/>
                  <a:ext cx="4755107" cy="3205480"/>
                </a:xfrm>
                <a:custGeom>
                  <a:avLst/>
                  <a:gdLst/>
                  <a:rect l="l" t="t" r="r" b="b"/>
                  <a:pathLst>
                    <a:path w="4755107" h="3205480">
                      <a:moveTo>
                        <a:pt x="3965166" y="3205480"/>
                      </a:moveTo>
                      <a:lnTo>
                        <a:pt x="0" y="3205480"/>
                      </a:lnTo>
                      <a:lnTo>
                        <a:pt x="791210" y="1602740"/>
                      </a:lnTo>
                      <a:lnTo>
                        <a:pt x="0" y="0"/>
                      </a:lnTo>
                      <a:lnTo>
                        <a:pt x="3965166" y="0"/>
                      </a:lnTo>
                      <a:lnTo>
                        <a:pt x="4755107" y="1602740"/>
                      </a:lnTo>
                      <a:lnTo>
                        <a:pt x="3965166" y="3205480"/>
                      </a:lnTo>
                      <a:close/>
                    </a:path>
                  </a:pathLst>
                </a:custGeom>
                <a:solidFill>
                  <a:srgbClr val="38b6ff"/>
                </a:solidFill>
              </p:spPr>
              <p:txBody>
                <a:bodyPr/>
                <a:lstStyle/>
                <a:p>
                  <a:pPr lvl="0">
                    <a:defRPr/>
                  </a:pPr>
                  <a:endParaRPr lang="ko-KR" altLang="en-US"/>
                </a:p>
              </p:txBody>
            </p:sp>
          </p:grpSp>
          <p:sp>
            <p:nvSpPr>
              <p:cNvPr id="20" name="Freeform 20"/>
              <p:cNvSpPr/>
              <p:nvPr/>
            </p:nvSpPr>
            <p:spPr>
              <a:xfrm>
                <a:off x="1072319" y="457243"/>
                <a:ext cx="1354242" cy="1323229"/>
              </a:xfrm>
              <a:custGeom>
                <a:avLst/>
                <a:gdLst/>
                <a:rect l="l" t="t" r="r" b="b"/>
                <a:pathLst>
                  <a:path w="1354242" h="1323229">
                    <a:moveTo>
                      <a:pt x="0" y="0"/>
                    </a:moveTo>
                    <a:lnTo>
                      <a:pt x="1354242" y="0"/>
                    </a:lnTo>
                    <a:lnTo>
                      <a:pt x="1354242" y="1323229"/>
                    </a:lnTo>
                    <a:lnTo>
                      <a:pt x="0" y="1323229"/>
                    </a:lnTo>
                    <a:lnTo>
                      <a:pt x="0" y="0"/>
                    </a:lnTo>
                    <a:close/>
                  </a:path>
                </a:pathLst>
              </a:cu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pPr lvl="0">
                  <a:defRPr/>
                </a:pPr>
                <a:endParaRPr lang="ko-KR" altLang="en-US"/>
              </a:p>
            </p:txBody>
          </p:sp>
        </p:grpSp>
        <p:sp>
          <p:nvSpPr>
            <p:cNvPr id="26" name="TextBox 26"/>
            <p:cNvSpPr txBox="1"/>
            <p:nvPr/>
          </p:nvSpPr>
          <p:spPr>
            <a:xfrm>
              <a:off x="3918766" y="6656054"/>
              <a:ext cx="2807768" cy="572273"/>
            </a:xfrm>
            <a:prstGeom prst="rect">
              <a:avLst/>
            </a:prstGeom>
          </p:spPr>
          <p:txBody>
            <a:bodyPr lIns="0" tIns="0" rIns="0" bIns="0" anchor="t">
              <a:spAutoFit/>
            </a:bodyPr>
            <a:lstStyle/>
            <a:p>
              <a:pPr>
                <a:lnSpc>
                  <a:spcPts val="4949"/>
                </a:lnSpc>
                <a:defRPr/>
              </a:pPr>
              <a:r>
                <a:rPr lang="en-US" sz="3299" spc="65">
                  <a:solidFill>
                    <a:srgbClr val="191919"/>
                  </a:solidFill>
                  <a:latin typeface="Noto Sans KR"/>
                  <a:ea typeface="Noto Sans KR"/>
                </a:rPr>
                <a:t>1차 개발</a:t>
              </a:r>
              <a:endParaRPr lang="en-US" sz="3299" spc="65">
                <a:solidFill>
                  <a:srgbClr val="191919"/>
                </a:solidFill>
                <a:latin typeface="Noto Sans KR"/>
                <a:ea typeface="Noto Sans KR"/>
              </a:endParaRPr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4094756" y="7703550"/>
              <a:ext cx="1548409" cy="1773825"/>
            </a:xfrm>
            <a:prstGeom prst="rect">
              <a:avLst/>
            </a:prstGeom>
          </p:spPr>
          <p:txBody>
            <a:bodyPr lIns="0" tIns="0" rIns="0" bIns="0" anchor="t">
              <a:spAutoFit/>
            </a:bodyPr>
            <a:lstStyle/>
            <a:p>
              <a:pPr>
                <a:lnSpc>
                  <a:spcPts val="8400"/>
                </a:lnSpc>
                <a:defRPr/>
              </a:pPr>
              <a:r>
                <a:rPr lang="en-US" sz="6000">
                  <a:solidFill>
                    <a:srgbClr val="244c76"/>
                  </a:solidFill>
                  <a:latin typeface="Bebas Neue Bold"/>
                </a:rPr>
                <a:t>  15</a:t>
              </a:r>
              <a:endParaRPr lang="en-US" sz="6000">
                <a:solidFill>
                  <a:srgbClr val="244c76"/>
                </a:solidFill>
                <a:latin typeface="Bebas Neue Bold"/>
              </a:endParaRPr>
            </a:p>
            <a:p>
              <a:pPr algn="ctr">
                <a:lnSpc>
                  <a:spcPts val="2303"/>
                </a:lnSpc>
                <a:defRPr/>
              </a:pPr>
              <a:r>
                <a:rPr lang="en-US" sz="1645">
                  <a:solidFill>
                    <a:srgbClr val="72b1db"/>
                  </a:solidFill>
                  <a:latin typeface="Roboto Bold"/>
                </a:rPr>
                <a:t>06.20 - 07.04</a:t>
              </a:r>
              <a:endParaRPr lang="en-US" sz="1645">
                <a:solidFill>
                  <a:srgbClr val="72b1db"/>
                </a:solidFill>
                <a:latin typeface="Roboto Bold"/>
              </a:endParaRPr>
            </a:p>
            <a:p>
              <a:pPr algn="ctr">
                <a:lnSpc>
                  <a:spcPts val="3423"/>
                </a:lnSpc>
                <a:defRPr/>
              </a:pPr>
              <a:endParaRPr lang="en-US" sz="1645">
                <a:solidFill>
                  <a:srgbClr val="72b1db"/>
                </a:solidFill>
                <a:latin typeface="Roboto Bold"/>
              </a:endParaRPr>
            </a:p>
          </p:txBody>
        </p:sp>
        <p:sp>
          <p:nvSpPr>
            <p:cNvPr id="41" name="TextBox 41"/>
            <p:cNvSpPr txBox="1"/>
            <p:nvPr/>
          </p:nvSpPr>
          <p:spPr>
            <a:xfrm>
              <a:off x="5356077" y="7955816"/>
              <a:ext cx="892323" cy="1073884"/>
            </a:xfrm>
            <a:prstGeom prst="rect">
              <a:avLst/>
            </a:prstGeom>
          </p:spPr>
          <p:txBody>
            <a:bodyPr lIns="0" tIns="0" rIns="0" bIns="0" anchor="t">
              <a:spAutoFit/>
            </a:bodyPr>
            <a:lstStyle/>
            <a:p>
              <a:pPr algn="ctr">
                <a:lnSpc>
                  <a:spcPts val="4900"/>
                </a:lnSpc>
                <a:defRPr/>
              </a:pPr>
              <a:r>
                <a:rPr lang="en-US" sz="3500">
                  <a:solidFill>
                    <a:srgbClr val="72b1db"/>
                  </a:solidFill>
                  <a:latin typeface="Noto Sans KR"/>
                  <a:ea typeface="Noto Sans KR"/>
                </a:rPr>
                <a:t>일</a:t>
              </a:r>
              <a:endParaRPr lang="en-US" sz="3500">
                <a:solidFill>
                  <a:srgbClr val="72b1db"/>
                </a:solidFill>
                <a:latin typeface="Noto Sans KR"/>
                <a:ea typeface="Noto Sans KR"/>
              </a:endParaRPr>
            </a:p>
            <a:p>
              <a:pPr algn="ctr">
                <a:lnSpc>
                  <a:spcPts val="3423"/>
                </a:lnSpc>
                <a:defRPr/>
              </a:pPr>
              <a:endParaRPr lang="en-US" sz="3500">
                <a:solidFill>
                  <a:srgbClr val="72b1db"/>
                </a:solidFill>
                <a:ea typeface="Roboto"/>
              </a:endParaRPr>
            </a:p>
          </p:txBody>
        </p:sp>
      </p:grpSp>
      <p:grpSp>
        <p:nvGrpSpPr>
          <p:cNvPr id="42" name="그룹 41"/>
          <p:cNvGrpSpPr/>
          <p:nvPr/>
        </p:nvGrpSpPr>
        <p:grpSpPr>
          <a:xfrm rot="0">
            <a:off x="6405308" y="4317975"/>
            <a:ext cx="2807768" cy="5159400"/>
            <a:chOff x="6405308" y="4317975"/>
            <a:chExt cx="2807768" cy="5159400"/>
          </a:xfrm>
        </p:grpSpPr>
        <p:grpSp>
          <p:nvGrpSpPr>
            <p:cNvPr id="13" name="Group 13"/>
            <p:cNvGrpSpPr/>
            <p:nvPr/>
          </p:nvGrpSpPr>
          <p:grpSpPr>
            <a:xfrm rot="0">
              <a:off x="6407837" y="4317975"/>
              <a:ext cx="2367879" cy="1629035"/>
              <a:chOff x="3372" y="8605"/>
              <a:chExt cx="3157172" cy="2172046"/>
            </a:xfrm>
          </p:grpSpPr>
          <p:grpSp>
            <p:nvGrpSpPr>
              <p:cNvPr id="14" name="Group 14"/>
              <p:cNvGrpSpPr/>
              <p:nvPr/>
            </p:nvGrpSpPr>
            <p:grpSpPr>
              <a:xfrm rot="0">
                <a:off x="3372" y="8605"/>
                <a:ext cx="3157172" cy="2172046"/>
                <a:chOff x="5080" y="12700"/>
                <a:chExt cx="4755107" cy="3205480"/>
              </a:xfrm>
            </p:grpSpPr>
            <p:sp>
              <p:nvSpPr>
                <p:cNvPr id="15" name="Freeform 15"/>
                <p:cNvSpPr/>
                <p:nvPr/>
              </p:nvSpPr>
              <p:spPr>
                <a:xfrm>
                  <a:off x="5080" y="12700"/>
                  <a:ext cx="4755107" cy="3205480"/>
                </a:xfrm>
                <a:custGeom>
                  <a:avLst/>
                  <a:gdLst/>
                  <a:rect l="l" t="t" r="r" b="b"/>
                  <a:pathLst>
                    <a:path w="4755107" h="3205480">
                      <a:moveTo>
                        <a:pt x="3965166" y="3205480"/>
                      </a:moveTo>
                      <a:lnTo>
                        <a:pt x="0" y="3205480"/>
                      </a:lnTo>
                      <a:lnTo>
                        <a:pt x="791210" y="1602740"/>
                      </a:lnTo>
                      <a:lnTo>
                        <a:pt x="0" y="0"/>
                      </a:lnTo>
                      <a:lnTo>
                        <a:pt x="3965166" y="0"/>
                      </a:lnTo>
                      <a:lnTo>
                        <a:pt x="4755107" y="1602740"/>
                      </a:lnTo>
                      <a:lnTo>
                        <a:pt x="3965166" y="3205480"/>
                      </a:lnTo>
                      <a:close/>
                    </a:path>
                  </a:pathLst>
                </a:custGeom>
                <a:solidFill>
                  <a:srgbClr val="2c92d5"/>
                </a:solidFill>
              </p:spPr>
              <p:txBody>
                <a:bodyPr/>
                <a:lstStyle/>
                <a:p>
                  <a:pPr lvl="0">
                    <a:defRPr/>
                  </a:pPr>
                  <a:endParaRPr lang="ko-KR" altLang="en-US"/>
                </a:p>
              </p:txBody>
            </p:sp>
          </p:grpSp>
          <p:sp>
            <p:nvSpPr>
              <p:cNvPr id="16" name="Freeform 16"/>
              <p:cNvSpPr/>
              <p:nvPr/>
            </p:nvSpPr>
            <p:spPr>
              <a:xfrm>
                <a:off x="1064730" y="410705"/>
                <a:ext cx="1265663" cy="1265663"/>
              </a:xfrm>
              <a:custGeom>
                <a:avLst/>
                <a:gdLst/>
                <a:rect l="l" t="t" r="r" b="b"/>
                <a:pathLst>
                  <a:path w="1265663" h="1265663">
                    <a:moveTo>
                      <a:pt x="0" y="0"/>
                    </a:moveTo>
                    <a:lnTo>
                      <a:pt x="1265664" y="0"/>
                    </a:lnTo>
                    <a:lnTo>
                      <a:pt x="1265664" y="1265664"/>
                    </a:lnTo>
                    <a:lnTo>
                      <a:pt x="0" y="1265664"/>
                    </a:lnTo>
                    <a:lnTo>
                      <a:pt x="0" y="0"/>
                    </a:lnTo>
                    <a:close/>
                  </a:path>
                </a:pathLst>
              </a:cu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pPr lvl="0">
                  <a:defRPr/>
                </a:pPr>
                <a:endParaRPr lang="ko-KR" altLang="en-US"/>
              </a:p>
            </p:txBody>
          </p:sp>
        </p:grpSp>
        <p:sp>
          <p:nvSpPr>
            <p:cNvPr id="27" name="TextBox 27"/>
            <p:cNvSpPr txBox="1"/>
            <p:nvPr/>
          </p:nvSpPr>
          <p:spPr>
            <a:xfrm>
              <a:off x="6405308" y="6656054"/>
              <a:ext cx="2807768" cy="572273"/>
            </a:xfrm>
            <a:prstGeom prst="rect">
              <a:avLst/>
            </a:prstGeom>
          </p:spPr>
          <p:txBody>
            <a:bodyPr lIns="0" tIns="0" rIns="0" bIns="0" anchor="t">
              <a:spAutoFit/>
            </a:bodyPr>
            <a:lstStyle/>
            <a:p>
              <a:pPr>
                <a:lnSpc>
                  <a:spcPts val="4949"/>
                </a:lnSpc>
                <a:defRPr/>
              </a:pPr>
              <a:r>
                <a:rPr lang="en-US" sz="3299" spc="65">
                  <a:solidFill>
                    <a:srgbClr val="191919"/>
                  </a:solidFill>
                  <a:latin typeface="Noto Sans KR"/>
                  <a:ea typeface="Noto Sans KR"/>
                </a:rPr>
                <a:t>테스트, 보완</a:t>
              </a:r>
              <a:endParaRPr lang="en-US" sz="3299" spc="65">
                <a:solidFill>
                  <a:srgbClr val="191919"/>
                </a:solidFill>
                <a:latin typeface="Noto Sans KR"/>
                <a:ea typeface="Noto Sans KR"/>
              </a:endParaRPr>
            </a:p>
          </p:txBody>
        </p:sp>
        <p:sp>
          <p:nvSpPr>
            <p:cNvPr id="43" name="TextBox 43"/>
            <p:cNvSpPr txBox="1"/>
            <p:nvPr/>
          </p:nvSpPr>
          <p:spPr>
            <a:xfrm>
              <a:off x="6795854" y="7703550"/>
              <a:ext cx="1548409" cy="1773825"/>
            </a:xfrm>
            <a:prstGeom prst="rect">
              <a:avLst/>
            </a:prstGeom>
          </p:spPr>
          <p:txBody>
            <a:bodyPr lIns="0" tIns="0" rIns="0" bIns="0" anchor="t">
              <a:spAutoFit/>
            </a:bodyPr>
            <a:lstStyle/>
            <a:p>
              <a:pPr>
                <a:lnSpc>
                  <a:spcPts val="8400"/>
                </a:lnSpc>
                <a:defRPr/>
              </a:pPr>
              <a:r>
                <a:rPr lang="en-US" sz="6000">
                  <a:solidFill>
                    <a:srgbClr val="244c76"/>
                  </a:solidFill>
                  <a:latin typeface="Bebas Neue Bold"/>
                </a:rPr>
                <a:t>    2</a:t>
              </a:r>
              <a:endParaRPr lang="en-US" sz="6000">
                <a:solidFill>
                  <a:srgbClr val="244c76"/>
                </a:solidFill>
                <a:latin typeface="Bebas Neue Bold"/>
              </a:endParaRPr>
            </a:p>
            <a:p>
              <a:pPr algn="ctr">
                <a:lnSpc>
                  <a:spcPts val="2303"/>
                </a:lnSpc>
                <a:defRPr/>
              </a:pPr>
              <a:r>
                <a:rPr lang="en-US" sz="1645">
                  <a:solidFill>
                    <a:srgbClr val="72b1db"/>
                  </a:solidFill>
                  <a:latin typeface="Roboto Bold"/>
                </a:rPr>
                <a:t>07.06 - 07.06</a:t>
              </a:r>
              <a:endParaRPr lang="en-US" sz="1645">
                <a:solidFill>
                  <a:srgbClr val="72b1db"/>
                </a:solidFill>
                <a:latin typeface="Roboto Bold"/>
              </a:endParaRPr>
            </a:p>
            <a:p>
              <a:pPr algn="ctr">
                <a:lnSpc>
                  <a:spcPts val="3423"/>
                </a:lnSpc>
                <a:defRPr/>
              </a:pPr>
              <a:endParaRPr lang="en-US" sz="1645">
                <a:solidFill>
                  <a:srgbClr val="72b1db"/>
                </a:solidFill>
                <a:latin typeface="Roboto Bold"/>
              </a:endParaRPr>
            </a:p>
          </p:txBody>
        </p:sp>
        <p:sp>
          <p:nvSpPr>
            <p:cNvPr id="44" name="TextBox 44"/>
            <p:cNvSpPr txBox="1"/>
            <p:nvPr/>
          </p:nvSpPr>
          <p:spPr>
            <a:xfrm>
              <a:off x="8023076" y="7955816"/>
              <a:ext cx="892323" cy="1073884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/>
            <a:p>
              <a:pPr algn="ctr">
                <a:lnSpc>
                  <a:spcPts val="4900"/>
                </a:lnSpc>
                <a:defRPr/>
              </a:pPr>
              <a:r>
                <a:rPr lang="en-US" sz="3500">
                  <a:solidFill>
                    <a:srgbClr val="72b1db"/>
                  </a:solidFill>
                  <a:latin typeface="Noto Sans KR"/>
                  <a:ea typeface="Noto Sans KR"/>
                </a:rPr>
                <a:t>일</a:t>
              </a:r>
              <a:endParaRPr lang="en-US" sz="3500">
                <a:solidFill>
                  <a:srgbClr val="72b1db"/>
                </a:solidFill>
                <a:latin typeface="Noto Sans KR"/>
                <a:ea typeface="Noto Sans KR"/>
              </a:endParaRPr>
            </a:p>
            <a:p>
              <a:pPr algn="ctr">
                <a:lnSpc>
                  <a:spcPts val="3423"/>
                </a:lnSpc>
                <a:defRPr/>
              </a:pPr>
              <a:endParaRPr lang="en-US" sz="3500">
                <a:solidFill>
                  <a:srgbClr val="72b1db"/>
                </a:solidFill>
                <a:ea typeface="Roboto"/>
              </a:endParaRPr>
            </a:p>
          </p:txBody>
        </p:sp>
      </p:grpSp>
      <p:grpSp>
        <p:nvGrpSpPr>
          <p:cNvPr id="45" name="그룹 44"/>
          <p:cNvGrpSpPr/>
          <p:nvPr/>
        </p:nvGrpSpPr>
        <p:grpSpPr>
          <a:xfrm rot="0">
            <a:off x="9096140" y="4317975"/>
            <a:ext cx="3120585" cy="5159400"/>
            <a:chOff x="9096139" y="4317975"/>
            <a:chExt cx="3120585" cy="5159400"/>
          </a:xfrm>
        </p:grpSpPr>
        <p:grpSp>
          <p:nvGrpSpPr>
            <p:cNvPr id="5" name="Group 5"/>
            <p:cNvGrpSpPr/>
            <p:nvPr/>
          </p:nvGrpSpPr>
          <p:grpSpPr>
            <a:xfrm rot="0">
              <a:off x="9096139" y="4317975"/>
              <a:ext cx="2367879" cy="1629035"/>
              <a:chOff x="3371" y="8605"/>
              <a:chExt cx="3157172" cy="2172046"/>
            </a:xfrm>
          </p:grpSpPr>
          <p:grpSp>
            <p:nvGrpSpPr>
              <p:cNvPr id="6" name="Group 6"/>
              <p:cNvGrpSpPr/>
              <p:nvPr/>
            </p:nvGrpSpPr>
            <p:grpSpPr>
              <a:xfrm rot="0">
                <a:off x="3371" y="8605"/>
                <a:ext cx="3157172" cy="2172046"/>
                <a:chOff x="5080" y="12700"/>
                <a:chExt cx="4755107" cy="3205480"/>
              </a:xfrm>
            </p:grpSpPr>
            <p:sp>
              <p:nvSpPr>
                <p:cNvPr id="7" name="Freeform 7"/>
                <p:cNvSpPr/>
                <p:nvPr/>
              </p:nvSpPr>
              <p:spPr>
                <a:xfrm>
                  <a:off x="5080" y="12700"/>
                  <a:ext cx="4755107" cy="3205480"/>
                </a:xfrm>
                <a:custGeom>
                  <a:avLst/>
                  <a:gdLst/>
                  <a:rect l="l" t="t" r="r" b="b"/>
                  <a:pathLst>
                    <a:path w="4755107" h="3205480">
                      <a:moveTo>
                        <a:pt x="3965166" y="3205480"/>
                      </a:moveTo>
                      <a:lnTo>
                        <a:pt x="0" y="3205480"/>
                      </a:lnTo>
                      <a:lnTo>
                        <a:pt x="791210" y="1602740"/>
                      </a:lnTo>
                      <a:lnTo>
                        <a:pt x="0" y="0"/>
                      </a:lnTo>
                      <a:lnTo>
                        <a:pt x="3965166" y="0"/>
                      </a:lnTo>
                      <a:lnTo>
                        <a:pt x="4755107" y="1602740"/>
                      </a:lnTo>
                      <a:lnTo>
                        <a:pt x="3965166" y="3205480"/>
                      </a:lnTo>
                      <a:close/>
                    </a:path>
                  </a:pathLst>
                </a:custGeom>
                <a:solidFill>
                  <a:srgbClr val="1565c0"/>
                </a:solidFill>
              </p:spPr>
              <p:txBody>
                <a:bodyPr/>
                <a:lstStyle/>
                <a:p>
                  <a:pPr lvl="0">
                    <a:defRPr/>
                  </a:pPr>
                  <a:endParaRPr lang="ko-KR" altLang="en-US"/>
                </a:p>
              </p:txBody>
            </p:sp>
          </p:grpSp>
          <p:sp>
            <p:nvSpPr>
              <p:cNvPr id="8" name="Freeform 8"/>
              <p:cNvSpPr/>
              <p:nvPr/>
            </p:nvSpPr>
            <p:spPr>
              <a:xfrm>
                <a:off x="968563" y="434934"/>
                <a:ext cx="1403835" cy="1371686"/>
              </a:xfrm>
              <a:custGeom>
                <a:avLst/>
                <a:gdLst/>
                <a:rect l="l" t="t" r="r" b="b"/>
                <a:pathLst>
                  <a:path w="1403835" h="1371686">
                    <a:moveTo>
                      <a:pt x="0" y="0"/>
                    </a:moveTo>
                    <a:lnTo>
                      <a:pt x="1403835" y="0"/>
                    </a:lnTo>
                    <a:lnTo>
                      <a:pt x="1403835" y="1371686"/>
                    </a:lnTo>
                    <a:lnTo>
                      <a:pt x="0" y="1371686"/>
                    </a:lnTo>
                    <a:lnTo>
                      <a:pt x="0" y="0"/>
                    </a:lnTo>
                    <a:close/>
                  </a:path>
                </a:pathLst>
              </a:cu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pPr lvl="0">
                  <a:defRPr/>
                </a:pPr>
                <a:endParaRPr lang="ko-KR" altLang="en-US"/>
              </a:p>
            </p:txBody>
          </p:sp>
        </p:grpSp>
        <p:sp>
          <p:nvSpPr>
            <p:cNvPr id="28" name="TextBox 28"/>
            <p:cNvSpPr txBox="1"/>
            <p:nvPr/>
          </p:nvSpPr>
          <p:spPr>
            <a:xfrm>
              <a:off x="9408956" y="6656054"/>
              <a:ext cx="2807768" cy="572273"/>
            </a:xfrm>
            <a:prstGeom prst="rect">
              <a:avLst/>
            </a:prstGeom>
          </p:spPr>
          <p:txBody>
            <a:bodyPr lIns="0" tIns="0" rIns="0" bIns="0" anchor="t">
              <a:spAutoFit/>
            </a:bodyPr>
            <a:lstStyle/>
            <a:p>
              <a:pPr>
                <a:lnSpc>
                  <a:spcPts val="4949"/>
                </a:lnSpc>
                <a:defRPr/>
              </a:pPr>
              <a:r>
                <a:rPr lang="en-US" sz="3299" spc="65">
                  <a:solidFill>
                    <a:srgbClr val="191919"/>
                  </a:solidFill>
                  <a:latin typeface="Noto Sans KR"/>
                  <a:ea typeface="Noto Sans KR"/>
                </a:rPr>
                <a:t>2차 개발</a:t>
              </a:r>
              <a:endParaRPr lang="en-US" sz="3299" spc="65">
                <a:solidFill>
                  <a:srgbClr val="191919"/>
                </a:solidFill>
                <a:latin typeface="Noto Sans KR"/>
                <a:ea typeface="Noto Sans KR"/>
              </a:endParaRPr>
            </a:p>
          </p:txBody>
        </p:sp>
        <p:sp>
          <p:nvSpPr>
            <p:cNvPr id="46" name="TextBox 46"/>
            <p:cNvSpPr txBox="1"/>
            <p:nvPr/>
          </p:nvSpPr>
          <p:spPr>
            <a:xfrm>
              <a:off x="9496952" y="7703550"/>
              <a:ext cx="1548409" cy="1773825"/>
            </a:xfrm>
            <a:prstGeom prst="rect">
              <a:avLst/>
            </a:prstGeom>
          </p:spPr>
          <p:txBody>
            <a:bodyPr lIns="0" tIns="0" rIns="0" bIns="0" anchor="t">
              <a:spAutoFit/>
            </a:bodyPr>
            <a:lstStyle/>
            <a:p>
              <a:pPr>
                <a:lnSpc>
                  <a:spcPts val="8400"/>
                </a:lnSpc>
                <a:defRPr/>
              </a:pPr>
              <a:r>
                <a:rPr lang="en-US" sz="6000">
                  <a:solidFill>
                    <a:srgbClr val="244c76"/>
                  </a:solidFill>
                  <a:latin typeface="Bebas Neue Bold"/>
                </a:rPr>
                <a:t>  28</a:t>
              </a:r>
              <a:endParaRPr lang="en-US" sz="6000">
                <a:solidFill>
                  <a:srgbClr val="244c76"/>
                </a:solidFill>
                <a:latin typeface="Bebas Neue Bold"/>
              </a:endParaRPr>
            </a:p>
            <a:p>
              <a:pPr algn="ctr">
                <a:lnSpc>
                  <a:spcPts val="2303"/>
                </a:lnSpc>
                <a:defRPr/>
              </a:pPr>
              <a:r>
                <a:rPr lang="en-US" sz="1645">
                  <a:solidFill>
                    <a:srgbClr val="72b1db"/>
                  </a:solidFill>
                  <a:latin typeface="Roboto Bold"/>
                </a:rPr>
                <a:t>07.07 - 08.03</a:t>
              </a:r>
              <a:endParaRPr lang="en-US" sz="1645">
                <a:solidFill>
                  <a:srgbClr val="72b1db"/>
                </a:solidFill>
                <a:latin typeface="Roboto Bold"/>
              </a:endParaRPr>
            </a:p>
            <a:p>
              <a:pPr algn="ctr">
                <a:lnSpc>
                  <a:spcPts val="3423"/>
                </a:lnSpc>
                <a:defRPr/>
              </a:pPr>
              <a:endParaRPr lang="en-US" sz="1645">
                <a:solidFill>
                  <a:srgbClr val="72b1db"/>
                </a:solidFill>
                <a:latin typeface="Roboto Bold"/>
              </a:endParaRPr>
            </a:p>
          </p:txBody>
        </p:sp>
        <p:sp>
          <p:nvSpPr>
            <p:cNvPr id="47" name="TextBox 47"/>
            <p:cNvSpPr txBox="1"/>
            <p:nvPr/>
          </p:nvSpPr>
          <p:spPr>
            <a:xfrm>
              <a:off x="10744200" y="7962900"/>
              <a:ext cx="892323" cy="1073884"/>
            </a:xfrm>
            <a:prstGeom prst="rect">
              <a:avLst/>
            </a:prstGeom>
          </p:spPr>
          <p:txBody>
            <a:bodyPr lIns="0" tIns="0" rIns="0" bIns="0" anchor="t">
              <a:spAutoFit/>
            </a:bodyPr>
            <a:lstStyle/>
            <a:p>
              <a:pPr algn="ctr">
                <a:lnSpc>
                  <a:spcPts val="4900"/>
                </a:lnSpc>
                <a:defRPr/>
              </a:pPr>
              <a:r>
                <a:rPr lang="en-US" sz="3500">
                  <a:solidFill>
                    <a:srgbClr val="72b1db"/>
                  </a:solidFill>
                  <a:latin typeface="Noto Sans KR"/>
                  <a:ea typeface="Noto Sans KR"/>
                </a:rPr>
                <a:t>일</a:t>
              </a:r>
              <a:endParaRPr lang="en-US" sz="3500">
                <a:solidFill>
                  <a:srgbClr val="72b1db"/>
                </a:solidFill>
                <a:latin typeface="Noto Sans KR"/>
                <a:ea typeface="Noto Sans KR"/>
              </a:endParaRPr>
            </a:p>
            <a:p>
              <a:pPr algn="ctr">
                <a:lnSpc>
                  <a:spcPts val="3423"/>
                </a:lnSpc>
                <a:defRPr/>
              </a:pPr>
              <a:endParaRPr lang="en-US" sz="3500">
                <a:solidFill>
                  <a:srgbClr val="72b1db"/>
                </a:solidFill>
                <a:ea typeface="Roboto"/>
              </a:endParaRPr>
            </a:p>
          </p:txBody>
        </p:sp>
      </p:grpSp>
      <p:grpSp>
        <p:nvGrpSpPr>
          <p:cNvPr id="48" name="그룹 47"/>
          <p:cNvGrpSpPr/>
          <p:nvPr/>
        </p:nvGrpSpPr>
        <p:grpSpPr>
          <a:xfrm rot="0">
            <a:off x="11781915" y="4317975"/>
            <a:ext cx="2807768" cy="5159400"/>
            <a:chOff x="11781915" y="4317975"/>
            <a:chExt cx="2807768" cy="5159400"/>
          </a:xfrm>
        </p:grpSpPr>
        <p:grpSp>
          <p:nvGrpSpPr>
            <p:cNvPr id="31" name="Group 31"/>
            <p:cNvGrpSpPr/>
            <p:nvPr/>
          </p:nvGrpSpPr>
          <p:grpSpPr>
            <a:xfrm rot="0">
              <a:off x="11784443" y="4317975"/>
              <a:ext cx="2367879" cy="1629035"/>
              <a:chOff x="3371" y="8605"/>
              <a:chExt cx="3157172" cy="2172046"/>
            </a:xfrm>
          </p:grpSpPr>
          <p:grpSp>
            <p:nvGrpSpPr>
              <p:cNvPr id="32" name="Group 32"/>
              <p:cNvGrpSpPr/>
              <p:nvPr/>
            </p:nvGrpSpPr>
            <p:grpSpPr>
              <a:xfrm rot="0">
                <a:off x="3371" y="8605"/>
                <a:ext cx="3157172" cy="2172046"/>
                <a:chOff x="5080" y="12700"/>
                <a:chExt cx="4755107" cy="3205480"/>
              </a:xfrm>
            </p:grpSpPr>
            <p:sp>
              <p:nvSpPr>
                <p:cNvPr id="33" name="Freeform 33"/>
                <p:cNvSpPr/>
                <p:nvPr/>
              </p:nvSpPr>
              <p:spPr>
                <a:xfrm>
                  <a:off x="5080" y="12700"/>
                  <a:ext cx="4755107" cy="3205480"/>
                </a:xfrm>
                <a:custGeom>
                  <a:avLst/>
                  <a:gdLst/>
                  <a:rect l="l" t="t" r="r" b="b"/>
                  <a:pathLst>
                    <a:path w="4755107" h="3205480">
                      <a:moveTo>
                        <a:pt x="3965166" y="3205480"/>
                      </a:moveTo>
                      <a:lnTo>
                        <a:pt x="0" y="3205480"/>
                      </a:lnTo>
                      <a:lnTo>
                        <a:pt x="791210" y="1602740"/>
                      </a:lnTo>
                      <a:lnTo>
                        <a:pt x="0" y="0"/>
                      </a:lnTo>
                      <a:lnTo>
                        <a:pt x="3965166" y="0"/>
                      </a:lnTo>
                      <a:lnTo>
                        <a:pt x="4755107" y="1602740"/>
                      </a:lnTo>
                      <a:lnTo>
                        <a:pt x="3965166" y="3205480"/>
                      </a:lnTo>
                      <a:close/>
                    </a:path>
                  </a:pathLst>
                </a:custGeom>
                <a:solidFill>
                  <a:srgbClr val="13538a"/>
                </a:solidFill>
              </p:spPr>
              <p:txBody>
                <a:bodyPr/>
                <a:lstStyle/>
                <a:p>
                  <a:pPr lvl="0">
                    <a:defRPr/>
                  </a:pPr>
                  <a:endParaRPr lang="ko-KR" altLang="en-US"/>
                </a:p>
              </p:txBody>
            </p:sp>
          </p:grpSp>
          <p:sp>
            <p:nvSpPr>
              <p:cNvPr id="34" name="Freeform 34"/>
              <p:cNvSpPr/>
              <p:nvPr/>
            </p:nvSpPr>
            <p:spPr>
              <a:xfrm>
                <a:off x="1010567" y="410705"/>
                <a:ext cx="1265663" cy="1265663"/>
              </a:xfrm>
              <a:custGeom>
                <a:avLst/>
                <a:gdLst/>
                <a:rect l="l" t="t" r="r" b="b"/>
                <a:pathLst>
                  <a:path w="1265663" h="1265663">
                    <a:moveTo>
                      <a:pt x="0" y="0"/>
                    </a:moveTo>
                    <a:lnTo>
                      <a:pt x="1265664" y="0"/>
                    </a:lnTo>
                    <a:lnTo>
                      <a:pt x="1265664" y="1265664"/>
                    </a:lnTo>
                    <a:lnTo>
                      <a:pt x="0" y="1265664"/>
                    </a:lnTo>
                    <a:lnTo>
                      <a:pt x="0" y="0"/>
                    </a:lnTo>
                    <a:close/>
                  </a:path>
                </a:pathLst>
              </a:cu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pPr lvl="0">
                  <a:defRPr/>
                </a:pPr>
                <a:endParaRPr lang="ko-KR" altLang="en-US"/>
              </a:p>
            </p:txBody>
          </p:sp>
        </p:grpSp>
        <p:sp>
          <p:nvSpPr>
            <p:cNvPr id="35" name="TextBox 35"/>
            <p:cNvSpPr txBox="1"/>
            <p:nvPr/>
          </p:nvSpPr>
          <p:spPr>
            <a:xfrm>
              <a:off x="11781915" y="6656054"/>
              <a:ext cx="2807768" cy="572273"/>
            </a:xfrm>
            <a:prstGeom prst="rect">
              <a:avLst/>
            </a:prstGeom>
          </p:spPr>
          <p:txBody>
            <a:bodyPr lIns="0" tIns="0" rIns="0" bIns="0" anchor="t">
              <a:spAutoFit/>
            </a:bodyPr>
            <a:lstStyle/>
            <a:p>
              <a:pPr>
                <a:lnSpc>
                  <a:spcPts val="4949"/>
                </a:lnSpc>
                <a:defRPr/>
              </a:pPr>
              <a:r>
                <a:rPr lang="en-US" sz="3299" spc="65">
                  <a:solidFill>
                    <a:srgbClr val="191919"/>
                  </a:solidFill>
                  <a:latin typeface="Noto Sans KR"/>
                  <a:ea typeface="Noto Sans KR"/>
                </a:rPr>
                <a:t>테스트, 보완</a:t>
              </a:r>
              <a:endParaRPr lang="en-US" sz="3299" spc="65">
                <a:solidFill>
                  <a:srgbClr val="191919"/>
                </a:solidFill>
                <a:latin typeface="Noto Sans KR"/>
                <a:ea typeface="Noto Sans KR"/>
              </a:endParaRPr>
            </a:p>
          </p:txBody>
        </p:sp>
        <p:sp>
          <p:nvSpPr>
            <p:cNvPr id="49" name="TextBox 49"/>
            <p:cNvSpPr txBox="1"/>
            <p:nvPr/>
          </p:nvSpPr>
          <p:spPr>
            <a:xfrm>
              <a:off x="12198049" y="7703550"/>
              <a:ext cx="1548409" cy="1773825"/>
            </a:xfrm>
            <a:prstGeom prst="rect">
              <a:avLst/>
            </a:prstGeom>
          </p:spPr>
          <p:txBody>
            <a:bodyPr lIns="0" tIns="0" rIns="0" bIns="0" anchor="t">
              <a:spAutoFit/>
            </a:bodyPr>
            <a:lstStyle/>
            <a:p>
              <a:pPr>
                <a:lnSpc>
                  <a:spcPts val="8400"/>
                </a:lnSpc>
                <a:defRPr/>
              </a:pPr>
              <a:r>
                <a:rPr lang="en-US" sz="6000">
                  <a:solidFill>
                    <a:srgbClr val="244c76"/>
                  </a:solidFill>
                  <a:latin typeface="Bebas Neue Bold"/>
                </a:rPr>
                <a:t>   3</a:t>
              </a:r>
              <a:endParaRPr lang="en-US" sz="6000">
                <a:solidFill>
                  <a:srgbClr val="244c76"/>
                </a:solidFill>
                <a:latin typeface="Bebas Neue Bold"/>
              </a:endParaRPr>
            </a:p>
            <a:p>
              <a:pPr algn="ctr">
                <a:lnSpc>
                  <a:spcPts val="2303"/>
                </a:lnSpc>
                <a:defRPr/>
              </a:pPr>
              <a:r>
                <a:rPr lang="en-US" sz="1645">
                  <a:solidFill>
                    <a:srgbClr val="72b1db"/>
                  </a:solidFill>
                  <a:latin typeface="Roboto Bold"/>
                </a:rPr>
                <a:t>08.04 - 08.06</a:t>
              </a:r>
              <a:endParaRPr lang="en-US" sz="1645">
                <a:solidFill>
                  <a:srgbClr val="72b1db"/>
                </a:solidFill>
                <a:latin typeface="Roboto Bold"/>
              </a:endParaRPr>
            </a:p>
            <a:p>
              <a:pPr algn="ctr">
                <a:lnSpc>
                  <a:spcPts val="3423"/>
                </a:lnSpc>
                <a:defRPr/>
              </a:pPr>
              <a:endParaRPr lang="en-US" sz="1645">
                <a:solidFill>
                  <a:srgbClr val="72b1db"/>
                </a:solidFill>
                <a:latin typeface="Roboto Bold"/>
              </a:endParaRPr>
            </a:p>
          </p:txBody>
        </p:sp>
        <p:sp>
          <p:nvSpPr>
            <p:cNvPr id="50" name="TextBox 50"/>
            <p:cNvSpPr txBox="1"/>
            <p:nvPr/>
          </p:nvSpPr>
          <p:spPr>
            <a:xfrm>
              <a:off x="13258800" y="7962900"/>
              <a:ext cx="892323" cy="1073884"/>
            </a:xfrm>
            <a:prstGeom prst="rect">
              <a:avLst/>
            </a:prstGeom>
          </p:spPr>
          <p:txBody>
            <a:bodyPr lIns="0" tIns="0" rIns="0" bIns="0" anchor="t">
              <a:spAutoFit/>
            </a:bodyPr>
            <a:lstStyle/>
            <a:p>
              <a:pPr algn="ctr">
                <a:lnSpc>
                  <a:spcPts val="4900"/>
                </a:lnSpc>
                <a:defRPr/>
              </a:pPr>
              <a:r>
                <a:rPr lang="en-US" sz="3500">
                  <a:solidFill>
                    <a:srgbClr val="72b1db"/>
                  </a:solidFill>
                  <a:latin typeface="Noto Sans KR"/>
                  <a:ea typeface="Noto Sans KR"/>
                </a:rPr>
                <a:t>일</a:t>
              </a:r>
              <a:endParaRPr lang="en-US" sz="3500">
                <a:solidFill>
                  <a:srgbClr val="72b1db"/>
                </a:solidFill>
                <a:latin typeface="Noto Sans KR"/>
                <a:ea typeface="Noto Sans KR"/>
              </a:endParaRPr>
            </a:p>
            <a:p>
              <a:pPr algn="ctr">
                <a:lnSpc>
                  <a:spcPts val="3423"/>
                </a:lnSpc>
                <a:defRPr/>
              </a:pPr>
              <a:endParaRPr lang="en-US" sz="3500">
                <a:solidFill>
                  <a:srgbClr val="72b1db"/>
                </a:solidFill>
                <a:ea typeface="Roboto"/>
              </a:endParaRPr>
            </a:p>
          </p:txBody>
        </p:sp>
      </p:grpSp>
      <p:grpSp>
        <p:nvGrpSpPr>
          <p:cNvPr id="51" name="그룹 50"/>
          <p:cNvGrpSpPr/>
          <p:nvPr/>
        </p:nvGrpSpPr>
        <p:grpSpPr>
          <a:xfrm rot="0">
            <a:off x="14472748" y="4317975"/>
            <a:ext cx="3234168" cy="5159400"/>
            <a:chOff x="14472748" y="4317975"/>
            <a:chExt cx="3234168" cy="5159400"/>
          </a:xfrm>
        </p:grpSpPr>
        <p:grpSp>
          <p:nvGrpSpPr>
            <p:cNvPr id="9" name="Group 9"/>
            <p:cNvGrpSpPr/>
            <p:nvPr/>
          </p:nvGrpSpPr>
          <p:grpSpPr>
            <a:xfrm rot="0">
              <a:off x="14472748" y="4317975"/>
              <a:ext cx="2367879" cy="1629035"/>
              <a:chOff x="3373" y="8605"/>
              <a:chExt cx="3157172" cy="2172046"/>
            </a:xfrm>
          </p:grpSpPr>
          <p:grpSp>
            <p:nvGrpSpPr>
              <p:cNvPr id="10" name="Group 10"/>
              <p:cNvGrpSpPr/>
              <p:nvPr/>
            </p:nvGrpSpPr>
            <p:grpSpPr>
              <a:xfrm rot="0">
                <a:off x="3373" y="8605"/>
                <a:ext cx="3157172" cy="2172046"/>
                <a:chOff x="5080" y="12700"/>
                <a:chExt cx="4755107" cy="3205480"/>
              </a:xfrm>
            </p:grpSpPr>
            <p:sp>
              <p:nvSpPr>
                <p:cNvPr id="11" name="Freeform 11"/>
                <p:cNvSpPr/>
                <p:nvPr/>
              </p:nvSpPr>
              <p:spPr>
                <a:xfrm>
                  <a:off x="5080" y="12700"/>
                  <a:ext cx="4755107" cy="3205480"/>
                </a:xfrm>
                <a:custGeom>
                  <a:avLst/>
                  <a:gdLst/>
                  <a:rect l="l" t="t" r="r" b="b"/>
                  <a:pathLst>
                    <a:path w="4755107" h="3205480">
                      <a:moveTo>
                        <a:pt x="3965166" y="3205480"/>
                      </a:moveTo>
                      <a:lnTo>
                        <a:pt x="0" y="3205480"/>
                      </a:lnTo>
                      <a:lnTo>
                        <a:pt x="791210" y="1602740"/>
                      </a:lnTo>
                      <a:lnTo>
                        <a:pt x="0" y="0"/>
                      </a:lnTo>
                      <a:lnTo>
                        <a:pt x="3965166" y="0"/>
                      </a:lnTo>
                      <a:lnTo>
                        <a:pt x="4755107" y="1602740"/>
                      </a:lnTo>
                      <a:lnTo>
                        <a:pt x="3965166" y="3205480"/>
                      </a:lnTo>
                      <a:close/>
                    </a:path>
                  </a:pathLst>
                </a:custGeom>
                <a:solidFill>
                  <a:srgbClr val="0b3b7b"/>
                </a:solidFill>
              </p:spPr>
              <p:txBody>
                <a:bodyPr/>
                <a:lstStyle/>
                <a:p>
                  <a:pPr lvl="0">
                    <a:defRPr/>
                  </a:pPr>
                  <a:endParaRPr lang="ko-KR" altLang="en-US"/>
                </a:p>
              </p:txBody>
            </p:sp>
          </p:grpSp>
          <p:sp>
            <p:nvSpPr>
              <p:cNvPr id="12" name="Freeform 12"/>
              <p:cNvSpPr/>
              <p:nvPr/>
            </p:nvSpPr>
            <p:spPr>
              <a:xfrm>
                <a:off x="914400" y="410705"/>
                <a:ext cx="1392058" cy="1367848"/>
              </a:xfrm>
              <a:custGeom>
                <a:avLst/>
                <a:gdLst/>
                <a:rect l="l" t="t" r="r" b="b"/>
                <a:pathLst>
                  <a:path w="1392058" h="1367848">
                    <a:moveTo>
                      <a:pt x="0" y="0"/>
                    </a:moveTo>
                    <a:lnTo>
                      <a:pt x="1392058" y="0"/>
                    </a:lnTo>
                    <a:lnTo>
                      <a:pt x="1392058" y="1367848"/>
                    </a:lnTo>
                    <a:lnTo>
                      <a:pt x="0" y="1367848"/>
                    </a:lnTo>
                    <a:lnTo>
                      <a:pt x="0" y="0"/>
                    </a:lnTo>
                    <a:close/>
                  </a:path>
                </a:pathLst>
              </a:cu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pPr lvl="0">
                  <a:defRPr/>
                </a:pPr>
                <a:endParaRPr lang="ko-KR" altLang="en-US"/>
              </a:p>
            </p:txBody>
          </p:sp>
        </p:grpSp>
        <p:sp>
          <p:nvSpPr>
            <p:cNvPr id="29" name="TextBox 29"/>
            <p:cNvSpPr txBox="1"/>
            <p:nvPr/>
          </p:nvSpPr>
          <p:spPr>
            <a:xfrm>
              <a:off x="14899147" y="6407095"/>
              <a:ext cx="2807768" cy="1200650"/>
            </a:xfrm>
            <a:prstGeom prst="rect">
              <a:avLst/>
            </a:prstGeom>
          </p:spPr>
          <p:txBody>
            <a:bodyPr lIns="0" tIns="0" rIns="0" bIns="0" anchor="t">
              <a:spAutoFit/>
            </a:bodyPr>
            <a:lstStyle/>
            <a:p>
              <a:pPr>
                <a:lnSpc>
                  <a:spcPts val="4949"/>
                </a:lnSpc>
                <a:defRPr/>
              </a:pPr>
              <a:r>
                <a:rPr lang="ko-KR" altLang="en-US" sz="3299" spc="65">
                  <a:solidFill>
                    <a:srgbClr val="191919"/>
                  </a:solidFill>
                  <a:latin typeface="Noto Sans KR"/>
                  <a:ea typeface="Noto Sans KR"/>
                </a:rPr>
                <a:t>문서작성</a:t>
              </a:r>
              <a:endParaRPr lang="ko-KR" altLang="en-US" sz="3299" spc="65">
                <a:solidFill>
                  <a:srgbClr val="191919"/>
                </a:solidFill>
                <a:latin typeface="Noto Sans KR"/>
                <a:ea typeface="Noto Sans KR"/>
              </a:endParaRPr>
            </a:p>
            <a:p>
              <a:pPr>
                <a:lnSpc>
                  <a:spcPts val="4949"/>
                </a:lnSpc>
                <a:defRPr/>
              </a:pPr>
              <a:r>
                <a:rPr lang="en-US" sz="3299" spc="65">
                  <a:solidFill>
                    <a:srgbClr val="191919"/>
                  </a:solidFill>
                  <a:latin typeface="Noto Sans KR"/>
                  <a:ea typeface="Noto Sans KR"/>
                </a:rPr>
                <a:t>발표준비</a:t>
              </a:r>
              <a:endParaRPr lang="en-US" sz="3299" spc="65">
                <a:solidFill>
                  <a:srgbClr val="191919"/>
                </a:solidFill>
                <a:latin typeface="Noto Sans KR"/>
                <a:ea typeface="Noto Sans KR"/>
              </a:endParaRPr>
            </a:p>
          </p:txBody>
        </p:sp>
        <p:sp>
          <p:nvSpPr>
            <p:cNvPr id="52" name="TextBox 52"/>
            <p:cNvSpPr txBox="1"/>
            <p:nvPr/>
          </p:nvSpPr>
          <p:spPr>
            <a:xfrm>
              <a:off x="14899147" y="7703550"/>
              <a:ext cx="1548409" cy="1773825"/>
            </a:xfrm>
            <a:prstGeom prst="rect">
              <a:avLst/>
            </a:prstGeom>
          </p:spPr>
          <p:txBody>
            <a:bodyPr lIns="0" tIns="0" rIns="0" bIns="0" anchor="t">
              <a:spAutoFit/>
            </a:bodyPr>
            <a:lstStyle/>
            <a:p>
              <a:pPr>
                <a:lnSpc>
                  <a:spcPts val="8400"/>
                </a:lnSpc>
                <a:defRPr/>
              </a:pPr>
              <a:r>
                <a:rPr lang="en-US" sz="6000">
                  <a:solidFill>
                    <a:srgbClr val="244c76"/>
                  </a:solidFill>
                  <a:latin typeface="Bebas Neue Bold"/>
                </a:rPr>
                <a:t>   </a:t>
              </a:r>
              <a:r>
                <a:rPr lang="en-US" altLang="ko-KR" sz="6000">
                  <a:solidFill>
                    <a:srgbClr val="244c76"/>
                  </a:solidFill>
                  <a:latin typeface="Bebas Neue Bold"/>
                </a:rPr>
                <a:t>7</a:t>
              </a:r>
              <a:endParaRPr lang="en-US" altLang="ko-KR" sz="6000">
                <a:solidFill>
                  <a:srgbClr val="244c76"/>
                </a:solidFill>
                <a:latin typeface="Bebas Neue Bold"/>
              </a:endParaRPr>
            </a:p>
            <a:p>
              <a:pPr algn="ctr">
                <a:lnSpc>
                  <a:spcPts val="2303"/>
                </a:lnSpc>
                <a:defRPr/>
              </a:pPr>
              <a:r>
                <a:rPr lang="en-US" sz="1645">
                  <a:solidFill>
                    <a:srgbClr val="72b1db"/>
                  </a:solidFill>
                  <a:latin typeface="Roboto Bold"/>
                </a:rPr>
                <a:t>08.07 - 08.1</a:t>
              </a:r>
              <a:r>
                <a:rPr lang="en-US" altLang="ko-KR" sz="1645">
                  <a:solidFill>
                    <a:srgbClr val="72b1db"/>
                  </a:solidFill>
                  <a:latin typeface="Roboto Bold"/>
                </a:rPr>
                <a:t>3</a:t>
              </a:r>
              <a:endParaRPr lang="en-US" altLang="ko-KR" sz="1645">
                <a:solidFill>
                  <a:srgbClr val="72b1db"/>
                </a:solidFill>
                <a:latin typeface="Roboto Bold"/>
              </a:endParaRPr>
            </a:p>
            <a:p>
              <a:pPr algn="ctr">
                <a:lnSpc>
                  <a:spcPts val="3423"/>
                </a:lnSpc>
                <a:defRPr/>
              </a:pPr>
              <a:endParaRPr lang="en-US" sz="1645">
                <a:solidFill>
                  <a:srgbClr val="72b1db"/>
                </a:solidFill>
                <a:latin typeface="Roboto Bold"/>
              </a:endParaRPr>
            </a:p>
          </p:txBody>
        </p:sp>
        <p:sp>
          <p:nvSpPr>
            <p:cNvPr id="53" name="TextBox 53"/>
            <p:cNvSpPr txBox="1"/>
            <p:nvPr/>
          </p:nvSpPr>
          <p:spPr>
            <a:xfrm>
              <a:off x="16002000" y="7955816"/>
              <a:ext cx="892323" cy="1073884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/>
            <a:p>
              <a:pPr algn="ctr">
                <a:lnSpc>
                  <a:spcPts val="4900"/>
                </a:lnSpc>
                <a:defRPr/>
              </a:pPr>
              <a:r>
                <a:rPr lang="en-US" sz="3500">
                  <a:solidFill>
                    <a:srgbClr val="72b1db"/>
                  </a:solidFill>
                  <a:latin typeface="Noto Sans KR"/>
                  <a:ea typeface="Noto Sans KR"/>
                </a:rPr>
                <a:t>일</a:t>
              </a:r>
              <a:endParaRPr lang="en-US" sz="3500">
                <a:solidFill>
                  <a:srgbClr val="72b1db"/>
                </a:solidFill>
                <a:latin typeface="Noto Sans KR"/>
                <a:ea typeface="Noto Sans KR"/>
              </a:endParaRPr>
            </a:p>
            <a:p>
              <a:pPr algn="ctr">
                <a:lnSpc>
                  <a:spcPts val="3423"/>
                </a:lnSpc>
                <a:defRPr/>
              </a:pPr>
              <a:endParaRPr lang="en-US" sz="3500">
                <a:solidFill>
                  <a:srgbClr val="72b1db"/>
                </a:solidFill>
                <a:ea typeface="Roboto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wipe dir="r"/>
      </p:transition>
    </mc:Choice>
    <mc:Fallback>
      <p:transition xmlns:mc="http://schemas.openxmlformats.org/markup-compatibility/2006" xmlns:hp="http://schemas.haansoft.com/office/presentation/8.0" spd="med" mc:Ignorable="hp" hp:hslDur="1000">
        <p:wipe dir="r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F1B0B2A6-3F46-AD99-202C-6AF32F710FF5}"/>
              </a:ext>
            </a:extLst>
          </p:cNvPr>
          <p:cNvGrpSpPr>
            <a:grpSpLocks noChangeAspect="1"/>
          </p:cNvGrpSpPr>
          <p:nvPr/>
        </p:nvGrpSpPr>
        <p:grpSpPr>
          <a:xfrm>
            <a:off x="8061224" y="3178637"/>
            <a:ext cx="1350000" cy="1350000"/>
            <a:chOff x="2115924" y="1584110"/>
            <a:chExt cx="1440000" cy="1440000"/>
          </a:xfrm>
        </p:grpSpPr>
        <p:sp>
          <p:nvSpPr>
            <p:cNvPr id="90" name="모서리가 둥근 직사각형 89">
              <a:extLst>
                <a:ext uri="{FF2B5EF4-FFF2-40B4-BE49-F238E27FC236}">
                  <a16:creationId xmlns:a16="http://schemas.microsoft.com/office/drawing/2014/main" id="{998BE60D-1E19-1597-3964-9D49E79D8E8B}"/>
                </a:ext>
              </a:extLst>
            </p:cNvPr>
            <p:cNvSpPr/>
            <p:nvPr/>
          </p:nvSpPr>
          <p:spPr>
            <a:xfrm>
              <a:off x="2115924" y="1584110"/>
              <a:ext cx="1440000" cy="1440000"/>
            </a:xfrm>
            <a:prstGeom prst="roundRect">
              <a:avLst>
                <a:gd name="adj" fmla="val 6257"/>
              </a:avLst>
            </a:prstGeom>
            <a:ln w="38100">
              <a:noFill/>
              <a:headEnd type="none" w="med" len="med"/>
              <a:tailEnd type="none" w="med" len="me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2026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pic>
          <p:nvPicPr>
            <p:cNvPr id="16" name="그림 15" descr="그래픽, 상징, 스크린샷, 폰트이(가) 표시된 사진&#10;&#10;자동 생성된 설명">
              <a:extLst>
                <a:ext uri="{FF2B5EF4-FFF2-40B4-BE49-F238E27FC236}">
                  <a16:creationId xmlns:a16="http://schemas.microsoft.com/office/drawing/2014/main" id="{56693523-52D8-D86A-70EA-C0A0FA4ED6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07533" y="1775719"/>
              <a:ext cx="1056782" cy="1056782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188" name="그룹 187">
            <a:extLst>
              <a:ext uri="{FF2B5EF4-FFF2-40B4-BE49-F238E27FC236}">
                <a16:creationId xmlns:a16="http://schemas.microsoft.com/office/drawing/2014/main" id="{3441207F-CA87-AC35-8987-5CE0D897E728}"/>
              </a:ext>
            </a:extLst>
          </p:cNvPr>
          <p:cNvGrpSpPr/>
          <p:nvPr/>
        </p:nvGrpSpPr>
        <p:grpSpPr>
          <a:xfrm>
            <a:off x="1055366" y="3178637"/>
            <a:ext cx="1404436" cy="1350000"/>
            <a:chOff x="1528092" y="1952195"/>
            <a:chExt cx="936291" cy="900000"/>
          </a:xfrm>
        </p:grpSpPr>
        <p:sp>
          <p:nvSpPr>
            <p:cNvPr id="93" name="모서리가 둥근 직사각형 92">
              <a:extLst>
                <a:ext uri="{FF2B5EF4-FFF2-40B4-BE49-F238E27FC236}">
                  <a16:creationId xmlns:a16="http://schemas.microsoft.com/office/drawing/2014/main" id="{AD6EBB18-C968-B987-821C-E9155ED767B5}"/>
                </a:ext>
              </a:extLst>
            </p:cNvPr>
            <p:cNvSpPr/>
            <p:nvPr/>
          </p:nvSpPr>
          <p:spPr>
            <a:xfrm>
              <a:off x="1537088" y="1952195"/>
              <a:ext cx="900000" cy="900000"/>
            </a:xfrm>
            <a:prstGeom prst="roundRect">
              <a:avLst>
                <a:gd name="adj" fmla="val 6257"/>
              </a:avLst>
            </a:prstGeom>
            <a:ln w="38100">
              <a:noFill/>
              <a:headEnd type="none" w="med" len="med"/>
              <a:tailEnd type="none" w="med" len="me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2026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pic>
          <p:nvPicPr>
            <p:cNvPr id="18" name="그림 17" descr="만화 영화, 그래픽, 디자인이(가) 표시된 사진&#10;&#10;자동 생성된 설명">
              <a:extLst>
                <a:ext uri="{FF2B5EF4-FFF2-40B4-BE49-F238E27FC236}">
                  <a16:creationId xmlns:a16="http://schemas.microsoft.com/office/drawing/2014/main" id="{6408B66E-2319-0D64-2B68-945DC6B59FA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28092" y="2147146"/>
              <a:ext cx="582359" cy="582359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2" name="그림 21" descr="스크린샷, 그래픽, 디자인, 상징이(가) 표시된 사진&#10;&#10;자동 생성된 설명">
              <a:extLst>
                <a:ext uri="{FF2B5EF4-FFF2-40B4-BE49-F238E27FC236}">
                  <a16:creationId xmlns:a16="http://schemas.microsoft.com/office/drawing/2014/main" id="{E96D4661-B592-EB8D-E5F5-F60CC4B878A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886406" y="2093427"/>
              <a:ext cx="577977" cy="683939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120" name="그룹 119">
            <a:extLst>
              <a:ext uri="{FF2B5EF4-FFF2-40B4-BE49-F238E27FC236}">
                <a16:creationId xmlns:a16="http://schemas.microsoft.com/office/drawing/2014/main" id="{62015868-F882-A489-CFC2-D489A2A5F1DA}"/>
              </a:ext>
            </a:extLst>
          </p:cNvPr>
          <p:cNvGrpSpPr>
            <a:grpSpLocks noChangeAspect="1"/>
          </p:cNvGrpSpPr>
          <p:nvPr/>
        </p:nvGrpSpPr>
        <p:grpSpPr>
          <a:xfrm>
            <a:off x="2882899" y="3178637"/>
            <a:ext cx="1350000" cy="1350000"/>
            <a:chOff x="7480255" y="1259064"/>
            <a:chExt cx="1440000" cy="1440000"/>
          </a:xfrm>
        </p:grpSpPr>
        <p:sp>
          <p:nvSpPr>
            <p:cNvPr id="95" name="모서리가 둥근 직사각형 94">
              <a:extLst>
                <a:ext uri="{FF2B5EF4-FFF2-40B4-BE49-F238E27FC236}">
                  <a16:creationId xmlns:a16="http://schemas.microsoft.com/office/drawing/2014/main" id="{1E468C4F-4548-CC74-B51C-3762AE646206}"/>
                </a:ext>
              </a:extLst>
            </p:cNvPr>
            <p:cNvSpPr/>
            <p:nvPr/>
          </p:nvSpPr>
          <p:spPr>
            <a:xfrm>
              <a:off x="7480255" y="1259064"/>
              <a:ext cx="1440000" cy="1440000"/>
            </a:xfrm>
            <a:prstGeom prst="roundRect">
              <a:avLst>
                <a:gd name="adj" fmla="val 6257"/>
              </a:avLst>
            </a:prstGeom>
            <a:ln w="38100">
              <a:noFill/>
              <a:headEnd type="none" w="med" len="med"/>
              <a:tailEnd type="none" w="med" len="me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2026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pic>
          <p:nvPicPr>
            <p:cNvPr id="28" name="그림 27" descr="노랑, 상징, 직사각형, 디자인이(가) 표시된 사진&#10;&#10;자동 생성된 설명">
              <a:extLst>
                <a:ext uri="{FF2B5EF4-FFF2-40B4-BE49-F238E27FC236}">
                  <a16:creationId xmlns:a16="http://schemas.microsoft.com/office/drawing/2014/main" id="{D6E896D6-FC0E-D546-CE6F-08C399885AC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621125" y="1316282"/>
              <a:ext cx="1158260" cy="1325564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179" name="그룹 178">
            <a:extLst>
              <a:ext uri="{FF2B5EF4-FFF2-40B4-BE49-F238E27FC236}">
                <a16:creationId xmlns:a16="http://schemas.microsoft.com/office/drawing/2014/main" id="{2DE1E118-37D3-9D7D-EC0B-424E5DE0124A}"/>
              </a:ext>
            </a:extLst>
          </p:cNvPr>
          <p:cNvGrpSpPr/>
          <p:nvPr/>
        </p:nvGrpSpPr>
        <p:grpSpPr>
          <a:xfrm>
            <a:off x="6292690" y="3178637"/>
            <a:ext cx="1350000" cy="1350000"/>
            <a:chOff x="555273" y="1856499"/>
            <a:chExt cx="900000" cy="900000"/>
          </a:xfrm>
        </p:grpSpPr>
        <p:sp>
          <p:nvSpPr>
            <p:cNvPr id="96" name="모서리가 둥근 직사각형 95">
              <a:extLst>
                <a:ext uri="{FF2B5EF4-FFF2-40B4-BE49-F238E27FC236}">
                  <a16:creationId xmlns:a16="http://schemas.microsoft.com/office/drawing/2014/main" id="{1AC17F74-4234-5A41-02D8-5F4C61EBBE6A}"/>
                </a:ext>
              </a:extLst>
            </p:cNvPr>
            <p:cNvSpPr/>
            <p:nvPr/>
          </p:nvSpPr>
          <p:spPr>
            <a:xfrm>
              <a:off x="555273" y="1856499"/>
              <a:ext cx="900000" cy="900000"/>
            </a:xfrm>
            <a:prstGeom prst="roundRect">
              <a:avLst>
                <a:gd name="adj" fmla="val 6257"/>
              </a:avLst>
            </a:prstGeom>
            <a:ln w="38100">
              <a:noFill/>
              <a:headEnd type="none" w="med" len="med"/>
              <a:tailEnd type="none" w="med" len="me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2026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pic>
          <p:nvPicPr>
            <p:cNvPr id="48" name="그림 47" descr="그래픽, 폰트, 로고, 디자인이(가) 표시된 사진&#10;&#10;자동 생성된 설명">
              <a:extLst>
                <a:ext uri="{FF2B5EF4-FFF2-40B4-BE49-F238E27FC236}">
                  <a16:creationId xmlns:a16="http://schemas.microsoft.com/office/drawing/2014/main" id="{A809A3CD-9B8B-973E-D2D1-62620F783BD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55273" y="2014400"/>
              <a:ext cx="900000" cy="584198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140" name="그룹 139">
            <a:extLst>
              <a:ext uri="{FF2B5EF4-FFF2-40B4-BE49-F238E27FC236}">
                <a16:creationId xmlns:a16="http://schemas.microsoft.com/office/drawing/2014/main" id="{64D882B9-8D65-2679-7172-1E6857303FE4}"/>
              </a:ext>
            </a:extLst>
          </p:cNvPr>
          <p:cNvGrpSpPr>
            <a:grpSpLocks noChangeAspect="1"/>
          </p:cNvGrpSpPr>
          <p:nvPr/>
        </p:nvGrpSpPr>
        <p:grpSpPr>
          <a:xfrm>
            <a:off x="15162739" y="3178637"/>
            <a:ext cx="1436900" cy="1350000"/>
            <a:chOff x="9208038" y="3974453"/>
            <a:chExt cx="1532693" cy="1440000"/>
          </a:xfrm>
        </p:grpSpPr>
        <p:sp>
          <p:nvSpPr>
            <p:cNvPr id="139" name="모서리가 둥근 직사각형 138">
              <a:extLst>
                <a:ext uri="{FF2B5EF4-FFF2-40B4-BE49-F238E27FC236}">
                  <a16:creationId xmlns:a16="http://schemas.microsoft.com/office/drawing/2014/main" id="{5036F6A9-85CD-8882-8568-3A377C25F29D}"/>
                </a:ext>
              </a:extLst>
            </p:cNvPr>
            <p:cNvSpPr/>
            <p:nvPr/>
          </p:nvSpPr>
          <p:spPr>
            <a:xfrm>
              <a:off x="9254384" y="3974453"/>
              <a:ext cx="1440000" cy="1440000"/>
            </a:xfrm>
            <a:prstGeom prst="roundRect">
              <a:avLst>
                <a:gd name="adj" fmla="val 6257"/>
              </a:avLst>
            </a:prstGeom>
            <a:ln w="38100">
              <a:noFill/>
              <a:headEnd type="none" w="med" len="med"/>
              <a:tailEnd type="none" w="med" len="me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2026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pic>
          <p:nvPicPr>
            <p:cNvPr id="58" name="그림 57" descr="폰트, 그래픽, 로고, 스크린샷이(가) 표시된 사진&#10;&#10;자동 생성된 설명">
              <a:extLst>
                <a:ext uri="{FF2B5EF4-FFF2-40B4-BE49-F238E27FC236}">
                  <a16:creationId xmlns:a16="http://schemas.microsoft.com/office/drawing/2014/main" id="{0D7213D1-87E3-F377-309E-6FEFED5444C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208038" y="4346924"/>
              <a:ext cx="1532693" cy="695059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142" name="그룹 141">
            <a:extLst>
              <a:ext uri="{FF2B5EF4-FFF2-40B4-BE49-F238E27FC236}">
                <a16:creationId xmlns:a16="http://schemas.microsoft.com/office/drawing/2014/main" id="{69479AFC-2674-30D3-8200-91C4B305526C}"/>
              </a:ext>
            </a:extLst>
          </p:cNvPr>
          <p:cNvGrpSpPr>
            <a:grpSpLocks noChangeAspect="1"/>
          </p:cNvGrpSpPr>
          <p:nvPr/>
        </p:nvGrpSpPr>
        <p:grpSpPr>
          <a:xfrm>
            <a:off x="11607418" y="3178637"/>
            <a:ext cx="1359126" cy="1350000"/>
            <a:chOff x="9607677" y="5370651"/>
            <a:chExt cx="1449734" cy="1440000"/>
          </a:xfrm>
        </p:grpSpPr>
        <p:sp>
          <p:nvSpPr>
            <p:cNvPr id="105" name="모서리가 둥근 직사각형 104">
              <a:extLst>
                <a:ext uri="{FF2B5EF4-FFF2-40B4-BE49-F238E27FC236}">
                  <a16:creationId xmlns:a16="http://schemas.microsoft.com/office/drawing/2014/main" id="{1951508E-3E50-6B09-952E-2DD1DD416D16}"/>
                </a:ext>
              </a:extLst>
            </p:cNvPr>
            <p:cNvSpPr/>
            <p:nvPr/>
          </p:nvSpPr>
          <p:spPr>
            <a:xfrm>
              <a:off x="9612544" y="5370651"/>
              <a:ext cx="1440000" cy="1440000"/>
            </a:xfrm>
            <a:prstGeom prst="roundRect">
              <a:avLst>
                <a:gd name="adj" fmla="val 6257"/>
              </a:avLst>
            </a:prstGeom>
            <a:ln w="38100">
              <a:noFill/>
              <a:headEnd type="none" w="med" len="med"/>
              <a:tailEnd type="none" w="med" len="me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2026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pic>
          <p:nvPicPr>
            <p:cNvPr id="66" name="그림 65" descr="스크린샷, 원, 그래픽이(가) 표시된 사진&#10;&#10;자동 생성된 설명">
              <a:extLst>
                <a:ext uri="{FF2B5EF4-FFF2-40B4-BE49-F238E27FC236}">
                  <a16:creationId xmlns:a16="http://schemas.microsoft.com/office/drawing/2014/main" id="{BFC1FAE4-DB64-F593-9658-51798D88A50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607677" y="5786711"/>
              <a:ext cx="1449734" cy="60788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143" name="그룹 142">
            <a:extLst>
              <a:ext uri="{FF2B5EF4-FFF2-40B4-BE49-F238E27FC236}">
                <a16:creationId xmlns:a16="http://schemas.microsoft.com/office/drawing/2014/main" id="{84FBDE69-CC71-72C8-F6F2-52167BAB5363}"/>
              </a:ext>
            </a:extLst>
          </p:cNvPr>
          <p:cNvGrpSpPr>
            <a:grpSpLocks noChangeAspect="1"/>
          </p:cNvGrpSpPr>
          <p:nvPr/>
        </p:nvGrpSpPr>
        <p:grpSpPr>
          <a:xfrm>
            <a:off x="9834321" y="3178637"/>
            <a:ext cx="1350000" cy="1350000"/>
            <a:chOff x="10669416" y="3947405"/>
            <a:chExt cx="1440000" cy="1440000"/>
          </a:xfrm>
        </p:grpSpPr>
        <p:sp>
          <p:nvSpPr>
            <p:cNvPr id="141" name="모서리가 둥근 직사각형 140">
              <a:extLst>
                <a:ext uri="{FF2B5EF4-FFF2-40B4-BE49-F238E27FC236}">
                  <a16:creationId xmlns:a16="http://schemas.microsoft.com/office/drawing/2014/main" id="{105BCC50-6E30-CF77-02FF-7BED48554B8B}"/>
                </a:ext>
              </a:extLst>
            </p:cNvPr>
            <p:cNvSpPr/>
            <p:nvPr/>
          </p:nvSpPr>
          <p:spPr>
            <a:xfrm>
              <a:off x="10669416" y="3947405"/>
              <a:ext cx="1440000" cy="1440000"/>
            </a:xfrm>
            <a:prstGeom prst="roundRect">
              <a:avLst>
                <a:gd name="adj" fmla="val 6257"/>
              </a:avLst>
            </a:prstGeom>
            <a:ln w="38100">
              <a:noFill/>
              <a:headEnd type="none" w="med" len="med"/>
              <a:tailEnd type="none" w="med" len="me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2026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pic>
          <p:nvPicPr>
            <p:cNvPr id="68" name="그림 67" descr="상징, 그래픽, 다채로움, 폰트이(가) 표시된 사진&#10;&#10;자동 생성된 설명">
              <a:extLst>
                <a:ext uri="{FF2B5EF4-FFF2-40B4-BE49-F238E27FC236}">
                  <a16:creationId xmlns:a16="http://schemas.microsoft.com/office/drawing/2014/main" id="{15955370-A527-8DB9-246A-7918871A645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1097910" y="4103442"/>
              <a:ext cx="631781" cy="91562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0" name="그림 69" descr="폰트, 텍스트, 그래픽, 그래픽 디자인이(가) 표시된 사진&#10;&#10;자동 생성된 설명">
              <a:extLst>
                <a:ext uri="{FF2B5EF4-FFF2-40B4-BE49-F238E27FC236}">
                  <a16:creationId xmlns:a16="http://schemas.microsoft.com/office/drawing/2014/main" id="{AB419283-67F6-094E-1C38-0E19D3D396A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0789714" y="4862355"/>
              <a:ext cx="1248172" cy="423109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0B1855E3-9A2C-6683-D0C8-CF412310638F}"/>
              </a:ext>
            </a:extLst>
          </p:cNvPr>
          <p:cNvGrpSpPr/>
          <p:nvPr/>
        </p:nvGrpSpPr>
        <p:grpSpPr>
          <a:xfrm>
            <a:off x="13389641" y="3178637"/>
            <a:ext cx="1350000" cy="1350000"/>
            <a:chOff x="7324609" y="1392376"/>
            <a:chExt cx="675000" cy="675000"/>
          </a:xfrm>
        </p:grpSpPr>
        <p:sp>
          <p:nvSpPr>
            <p:cNvPr id="104" name="모서리가 둥근 직사각형 103">
              <a:extLst>
                <a:ext uri="{FF2B5EF4-FFF2-40B4-BE49-F238E27FC236}">
                  <a16:creationId xmlns:a16="http://schemas.microsoft.com/office/drawing/2014/main" id="{EFE99248-C75B-6DC6-C59A-A6ED7D63BF41}"/>
                </a:ext>
              </a:extLst>
            </p:cNvPr>
            <p:cNvSpPr/>
            <p:nvPr/>
          </p:nvSpPr>
          <p:spPr>
            <a:xfrm>
              <a:off x="7324609" y="1392376"/>
              <a:ext cx="675000" cy="675000"/>
            </a:xfrm>
            <a:prstGeom prst="roundRect">
              <a:avLst>
                <a:gd name="adj" fmla="val 6257"/>
              </a:avLst>
            </a:prstGeom>
            <a:ln w="38100">
              <a:noFill/>
              <a:headEnd type="none" w="med" len="med"/>
              <a:tailEnd type="none" w="med" len="me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2026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pic>
          <p:nvPicPr>
            <p:cNvPr id="73" name="그림 72" descr="그래픽, 클립아트, 원, 스크린샷이(가) 표시된 사진&#10;&#10;자동 생성된 설명">
              <a:extLst>
                <a:ext uri="{FF2B5EF4-FFF2-40B4-BE49-F238E27FC236}">
                  <a16:creationId xmlns:a16="http://schemas.microsoft.com/office/drawing/2014/main" id="{84852D02-093A-A0CF-DD51-5CAC9EF4C81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406507" y="1403226"/>
              <a:ext cx="511205" cy="511206"/>
            </a:xfrm>
            <a:prstGeom prst="rect">
              <a:avLst/>
            </a:prstGeom>
            <a:ln>
              <a:noFill/>
            </a:ln>
          </p:spPr>
        </p:pic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3471F497-2BDE-5818-964D-31252F5E624A}"/>
                </a:ext>
              </a:extLst>
            </p:cNvPr>
            <p:cNvSpPr txBox="1"/>
            <p:nvPr/>
          </p:nvSpPr>
          <p:spPr>
            <a:xfrm>
              <a:off x="7324609" y="1837213"/>
              <a:ext cx="675000" cy="15388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400" b="1" dirty="0" err="1">
                  <a:solidFill>
                    <a:srgbClr val="00B0F0"/>
                  </a:solidFill>
                </a:rPr>
                <a:t>summernote</a:t>
              </a:r>
              <a:endParaRPr kumimoji="1" lang="ko-Kore-KR" altLang="en-US" sz="1400" b="1" dirty="0">
                <a:solidFill>
                  <a:srgbClr val="00B0F0"/>
                </a:solidFill>
              </a:endParaRPr>
            </a:p>
          </p:txBody>
        </p:sp>
      </p:grpSp>
      <p:grpSp>
        <p:nvGrpSpPr>
          <p:cNvPr id="127" name="그룹 126">
            <a:extLst>
              <a:ext uri="{FF2B5EF4-FFF2-40B4-BE49-F238E27FC236}">
                <a16:creationId xmlns:a16="http://schemas.microsoft.com/office/drawing/2014/main" id="{C9D3BA6D-33F2-34D7-D0A5-92A9C70348BD}"/>
              </a:ext>
            </a:extLst>
          </p:cNvPr>
          <p:cNvGrpSpPr>
            <a:grpSpLocks noChangeAspect="1"/>
          </p:cNvGrpSpPr>
          <p:nvPr/>
        </p:nvGrpSpPr>
        <p:grpSpPr>
          <a:xfrm>
            <a:off x="4655996" y="3178637"/>
            <a:ext cx="1350000" cy="1350000"/>
            <a:chOff x="4632814" y="2864588"/>
            <a:chExt cx="1440000" cy="1440000"/>
          </a:xfrm>
        </p:grpSpPr>
        <p:sp>
          <p:nvSpPr>
            <p:cNvPr id="101" name="모서리가 둥근 직사각형 100">
              <a:extLst>
                <a:ext uri="{FF2B5EF4-FFF2-40B4-BE49-F238E27FC236}">
                  <a16:creationId xmlns:a16="http://schemas.microsoft.com/office/drawing/2014/main" id="{44421971-9B97-1D34-0E2A-A52552AD69A4}"/>
                </a:ext>
              </a:extLst>
            </p:cNvPr>
            <p:cNvSpPr/>
            <p:nvPr/>
          </p:nvSpPr>
          <p:spPr>
            <a:xfrm>
              <a:off x="4632814" y="2864588"/>
              <a:ext cx="1440000" cy="1440000"/>
            </a:xfrm>
            <a:prstGeom prst="roundRect">
              <a:avLst>
                <a:gd name="adj" fmla="val 6257"/>
              </a:avLst>
            </a:prstGeom>
            <a:ln w="38100">
              <a:noFill/>
              <a:headEnd type="none" w="med" len="med"/>
              <a:tailEnd type="none" w="med" len="me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2026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pic>
          <p:nvPicPr>
            <p:cNvPr id="77" name="그림 76" descr="그래픽, 그래픽 디자인, 로고, 디자인이(가) 표시된 사진&#10;&#10;자동 생성된 설명">
              <a:extLst>
                <a:ext uri="{FF2B5EF4-FFF2-40B4-BE49-F238E27FC236}">
                  <a16:creationId xmlns:a16="http://schemas.microsoft.com/office/drawing/2014/main" id="{7498EB6E-00C9-D0B9-CBF8-405BADDF19B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748667" y="2980441"/>
              <a:ext cx="1208295" cy="1208295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177" name="오각형[P] 176">
            <a:extLst>
              <a:ext uri="{FF2B5EF4-FFF2-40B4-BE49-F238E27FC236}">
                <a16:creationId xmlns:a16="http://schemas.microsoft.com/office/drawing/2014/main" id="{F7B7E397-F649-D5C3-1874-CD3516235A89}"/>
              </a:ext>
            </a:extLst>
          </p:cNvPr>
          <p:cNvSpPr/>
          <p:nvPr/>
        </p:nvSpPr>
        <p:spPr>
          <a:xfrm>
            <a:off x="920956" y="7661062"/>
            <a:ext cx="5905936" cy="510530"/>
          </a:xfrm>
          <a:prstGeom prst="homePlate">
            <a:avLst/>
          </a:prstGeom>
          <a:solidFill>
            <a:srgbClr val="244C76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2026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TOOLS</a:t>
            </a:r>
            <a:endParaRPr kumimoji="1" lang="ko-Kore-KR" altLang="en-US" sz="2026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04DE009F-3C45-6627-A9F6-DBD94B2C65CA}"/>
              </a:ext>
            </a:extLst>
          </p:cNvPr>
          <p:cNvGrpSpPr>
            <a:grpSpLocks noChangeAspect="1"/>
          </p:cNvGrpSpPr>
          <p:nvPr/>
        </p:nvGrpSpPr>
        <p:grpSpPr>
          <a:xfrm>
            <a:off x="2626460" y="5810169"/>
            <a:ext cx="1350000" cy="1350000"/>
            <a:chOff x="564982" y="1565620"/>
            <a:chExt cx="1440000" cy="1440000"/>
          </a:xfrm>
        </p:grpSpPr>
        <p:sp>
          <p:nvSpPr>
            <p:cNvPr id="89" name="모서리가 둥근 직사각형 88">
              <a:extLst>
                <a:ext uri="{FF2B5EF4-FFF2-40B4-BE49-F238E27FC236}">
                  <a16:creationId xmlns:a16="http://schemas.microsoft.com/office/drawing/2014/main" id="{ECD7584D-7EA7-25F1-E5EE-83579D4882C1}"/>
                </a:ext>
              </a:extLst>
            </p:cNvPr>
            <p:cNvSpPr/>
            <p:nvPr/>
          </p:nvSpPr>
          <p:spPr>
            <a:xfrm>
              <a:off x="564982" y="1565620"/>
              <a:ext cx="1440000" cy="1440000"/>
            </a:xfrm>
            <a:prstGeom prst="roundRect">
              <a:avLst>
                <a:gd name="adj" fmla="val 6257"/>
              </a:avLst>
            </a:prstGeom>
            <a:ln w="38100">
              <a:noFill/>
              <a:headEnd type="none" w="med" len="med"/>
              <a:tailEnd type="none" w="med" len="me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2026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pic>
          <p:nvPicPr>
            <p:cNvPr id="36" name="그림 35" descr="그래픽, 폰트, 디자인이(가) 표시된 사진&#10;&#10;자동 생성된 설명">
              <a:extLst>
                <a:ext uri="{FF2B5EF4-FFF2-40B4-BE49-F238E27FC236}">
                  <a16:creationId xmlns:a16="http://schemas.microsoft.com/office/drawing/2014/main" id="{E77C6461-E9F1-09C5-AAC4-CF8C5C3732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720050" y="1565620"/>
              <a:ext cx="1159844" cy="144000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A5101D94-8E22-18F2-CE87-BF0E18FF3DFB}"/>
              </a:ext>
            </a:extLst>
          </p:cNvPr>
          <p:cNvGrpSpPr>
            <a:grpSpLocks noChangeAspect="1"/>
          </p:cNvGrpSpPr>
          <p:nvPr/>
        </p:nvGrpSpPr>
        <p:grpSpPr>
          <a:xfrm>
            <a:off x="1055366" y="5810169"/>
            <a:ext cx="1350000" cy="1350000"/>
            <a:chOff x="554752" y="3450202"/>
            <a:chExt cx="1440000" cy="1440000"/>
          </a:xfrm>
        </p:grpSpPr>
        <p:sp>
          <p:nvSpPr>
            <p:cNvPr id="97" name="모서리가 둥근 직사각형 96">
              <a:extLst>
                <a:ext uri="{FF2B5EF4-FFF2-40B4-BE49-F238E27FC236}">
                  <a16:creationId xmlns:a16="http://schemas.microsoft.com/office/drawing/2014/main" id="{3876512D-B8DD-C37A-004A-B99AF957E2C7}"/>
                </a:ext>
              </a:extLst>
            </p:cNvPr>
            <p:cNvSpPr/>
            <p:nvPr/>
          </p:nvSpPr>
          <p:spPr>
            <a:xfrm>
              <a:off x="554752" y="3450202"/>
              <a:ext cx="1440000" cy="1440000"/>
            </a:xfrm>
            <a:prstGeom prst="roundRect">
              <a:avLst>
                <a:gd name="adj" fmla="val 6257"/>
              </a:avLst>
            </a:prstGeom>
            <a:ln w="38100">
              <a:noFill/>
              <a:headEnd type="none" w="med" len="med"/>
              <a:tailEnd type="none" w="med" len="me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2026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pic>
          <p:nvPicPr>
            <p:cNvPr id="11" name="그림 10" descr="그래픽, 폰트, 포스터, 디자인이(가) 표시된 사진&#10;&#10;자동 생성된 설명">
              <a:extLst>
                <a:ext uri="{FF2B5EF4-FFF2-40B4-BE49-F238E27FC236}">
                  <a16:creationId xmlns:a16="http://schemas.microsoft.com/office/drawing/2014/main" id="{FDD9F65F-3539-7FD6-AC39-17DD91423F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649963" y="3545413"/>
              <a:ext cx="1249578" cy="1249578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128" name="그룹 127">
            <a:extLst>
              <a:ext uri="{FF2B5EF4-FFF2-40B4-BE49-F238E27FC236}">
                <a16:creationId xmlns:a16="http://schemas.microsoft.com/office/drawing/2014/main" id="{A66B8A0C-33B1-E3E1-9532-907FA6DA8DC9}"/>
              </a:ext>
            </a:extLst>
          </p:cNvPr>
          <p:cNvGrpSpPr>
            <a:grpSpLocks noChangeAspect="1"/>
          </p:cNvGrpSpPr>
          <p:nvPr/>
        </p:nvGrpSpPr>
        <p:grpSpPr>
          <a:xfrm>
            <a:off x="8898666" y="5810169"/>
            <a:ext cx="1350000" cy="1350000"/>
            <a:chOff x="6127595" y="3272572"/>
            <a:chExt cx="1440000" cy="1440000"/>
          </a:xfrm>
        </p:grpSpPr>
        <p:sp>
          <p:nvSpPr>
            <p:cNvPr id="100" name="모서리가 둥근 직사각형 99">
              <a:extLst>
                <a:ext uri="{FF2B5EF4-FFF2-40B4-BE49-F238E27FC236}">
                  <a16:creationId xmlns:a16="http://schemas.microsoft.com/office/drawing/2014/main" id="{ECCF43C2-B66A-429C-6550-BF2A18E27FAD}"/>
                </a:ext>
              </a:extLst>
            </p:cNvPr>
            <p:cNvSpPr/>
            <p:nvPr/>
          </p:nvSpPr>
          <p:spPr>
            <a:xfrm>
              <a:off x="6127595" y="3272572"/>
              <a:ext cx="1440000" cy="1440000"/>
            </a:xfrm>
            <a:prstGeom prst="roundRect">
              <a:avLst>
                <a:gd name="adj" fmla="val 6257"/>
              </a:avLst>
            </a:prstGeom>
            <a:ln w="38100">
              <a:noFill/>
              <a:headEnd type="none" w="med" len="med"/>
              <a:tailEnd type="none" w="med" len="me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2026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pic>
          <p:nvPicPr>
            <p:cNvPr id="30" name="그림 29" descr="폰트, 그래픽, 텍스트, 그래픽 디자인이(가) 표시된 사진&#10;&#10;자동 생성된 설명">
              <a:extLst>
                <a:ext uri="{FF2B5EF4-FFF2-40B4-BE49-F238E27FC236}">
                  <a16:creationId xmlns:a16="http://schemas.microsoft.com/office/drawing/2014/main" id="{443C9B12-A4DB-3DDA-7748-36D655F181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6216688" y="3361665"/>
              <a:ext cx="1261814" cy="1261814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126" name="그룹 125">
            <a:extLst>
              <a:ext uri="{FF2B5EF4-FFF2-40B4-BE49-F238E27FC236}">
                <a16:creationId xmlns:a16="http://schemas.microsoft.com/office/drawing/2014/main" id="{F6F2C450-7154-C128-EDE3-FC6C7BA26F26}"/>
              </a:ext>
            </a:extLst>
          </p:cNvPr>
          <p:cNvGrpSpPr>
            <a:grpSpLocks noChangeAspect="1"/>
          </p:cNvGrpSpPr>
          <p:nvPr/>
        </p:nvGrpSpPr>
        <p:grpSpPr>
          <a:xfrm>
            <a:off x="10481930" y="5810169"/>
            <a:ext cx="1350000" cy="1350000"/>
            <a:chOff x="3420078" y="3122482"/>
            <a:chExt cx="1440000" cy="1440000"/>
          </a:xfrm>
        </p:grpSpPr>
        <p:sp>
          <p:nvSpPr>
            <p:cNvPr id="99" name="모서리가 둥근 직사각형 98">
              <a:extLst>
                <a:ext uri="{FF2B5EF4-FFF2-40B4-BE49-F238E27FC236}">
                  <a16:creationId xmlns:a16="http://schemas.microsoft.com/office/drawing/2014/main" id="{DB8D0589-A69C-6360-82D7-412B49A6F075}"/>
                </a:ext>
              </a:extLst>
            </p:cNvPr>
            <p:cNvSpPr/>
            <p:nvPr/>
          </p:nvSpPr>
          <p:spPr>
            <a:xfrm>
              <a:off x="3420078" y="3122482"/>
              <a:ext cx="1440000" cy="1440000"/>
            </a:xfrm>
            <a:prstGeom prst="roundRect">
              <a:avLst>
                <a:gd name="adj" fmla="val 6257"/>
              </a:avLst>
            </a:prstGeom>
            <a:ln w="38100">
              <a:noFill/>
              <a:headEnd type="none" w="med" len="med"/>
              <a:tailEnd type="none" w="med" len="me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2026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pic>
          <p:nvPicPr>
            <p:cNvPr id="32" name="그림 31" descr="다채로움, 꽃이(가) 표시된 사진&#10;&#10;자동 생성된 설명">
              <a:extLst>
                <a:ext uri="{FF2B5EF4-FFF2-40B4-BE49-F238E27FC236}">
                  <a16:creationId xmlns:a16="http://schemas.microsoft.com/office/drawing/2014/main" id="{FA3EEAA9-6F6C-BBA4-FAEC-AFFA2B22CB0F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3446042" y="3653284"/>
              <a:ext cx="1388073" cy="351356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134" name="그룹 133">
            <a:extLst>
              <a:ext uri="{FF2B5EF4-FFF2-40B4-BE49-F238E27FC236}">
                <a16:creationId xmlns:a16="http://schemas.microsoft.com/office/drawing/2014/main" id="{C3489312-D213-A257-2C37-8F7F567C6019}"/>
              </a:ext>
            </a:extLst>
          </p:cNvPr>
          <p:cNvGrpSpPr>
            <a:grpSpLocks noChangeAspect="1"/>
          </p:cNvGrpSpPr>
          <p:nvPr/>
        </p:nvGrpSpPr>
        <p:grpSpPr>
          <a:xfrm>
            <a:off x="7327572" y="5810169"/>
            <a:ext cx="1350000" cy="1350000"/>
            <a:chOff x="5098967" y="4963894"/>
            <a:chExt cx="1440000" cy="1440000"/>
          </a:xfrm>
        </p:grpSpPr>
        <p:sp>
          <p:nvSpPr>
            <p:cNvPr id="109" name="모서리가 둥근 직사각형 108">
              <a:extLst>
                <a:ext uri="{FF2B5EF4-FFF2-40B4-BE49-F238E27FC236}">
                  <a16:creationId xmlns:a16="http://schemas.microsoft.com/office/drawing/2014/main" id="{AC11F718-6352-B2C3-C019-516D650F4956}"/>
                </a:ext>
              </a:extLst>
            </p:cNvPr>
            <p:cNvSpPr/>
            <p:nvPr/>
          </p:nvSpPr>
          <p:spPr>
            <a:xfrm>
              <a:off x="5098967" y="4963894"/>
              <a:ext cx="1440000" cy="1440000"/>
            </a:xfrm>
            <a:prstGeom prst="roundRect">
              <a:avLst>
                <a:gd name="adj" fmla="val 6257"/>
              </a:avLst>
            </a:prstGeom>
            <a:ln w="38100">
              <a:noFill/>
              <a:headEnd type="none" w="med" len="med"/>
              <a:tailEnd type="none" w="med" len="me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2026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pic>
          <p:nvPicPr>
            <p:cNvPr id="34" name="그림 33" descr="텍스트, 그래픽, 그래픽 디자인, 클립아트이(가) 표시된 사진&#10;&#10;자동 생성된 설명">
              <a:extLst>
                <a:ext uri="{FF2B5EF4-FFF2-40B4-BE49-F238E27FC236}">
                  <a16:creationId xmlns:a16="http://schemas.microsoft.com/office/drawing/2014/main" id="{1E4E6EE6-DFD9-510C-4052-A0C8C7A5BDDD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5134819" y="5148262"/>
              <a:ext cx="1368297" cy="1071264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125" name="그룹 124">
            <a:extLst>
              <a:ext uri="{FF2B5EF4-FFF2-40B4-BE49-F238E27FC236}">
                <a16:creationId xmlns:a16="http://schemas.microsoft.com/office/drawing/2014/main" id="{EB26CA34-ED60-A4D0-35C1-AECEB3FF2E7A}"/>
              </a:ext>
            </a:extLst>
          </p:cNvPr>
          <p:cNvGrpSpPr>
            <a:grpSpLocks noChangeAspect="1"/>
          </p:cNvGrpSpPr>
          <p:nvPr/>
        </p:nvGrpSpPr>
        <p:grpSpPr>
          <a:xfrm>
            <a:off x="5756478" y="5810169"/>
            <a:ext cx="1350000" cy="1350000"/>
            <a:chOff x="2012096" y="3239758"/>
            <a:chExt cx="1440000" cy="1440000"/>
          </a:xfrm>
        </p:grpSpPr>
        <p:sp>
          <p:nvSpPr>
            <p:cNvPr id="98" name="모서리가 둥근 직사각형 97">
              <a:extLst>
                <a:ext uri="{FF2B5EF4-FFF2-40B4-BE49-F238E27FC236}">
                  <a16:creationId xmlns:a16="http://schemas.microsoft.com/office/drawing/2014/main" id="{8C0423ED-4384-B4F4-5800-405293DE0862}"/>
                </a:ext>
              </a:extLst>
            </p:cNvPr>
            <p:cNvSpPr/>
            <p:nvPr/>
          </p:nvSpPr>
          <p:spPr>
            <a:xfrm>
              <a:off x="2012096" y="3239758"/>
              <a:ext cx="1440000" cy="1440000"/>
            </a:xfrm>
            <a:prstGeom prst="roundRect">
              <a:avLst>
                <a:gd name="adj" fmla="val 6257"/>
              </a:avLst>
            </a:prstGeom>
            <a:ln w="38100">
              <a:noFill/>
              <a:headEnd type="none" w="med" len="med"/>
              <a:tailEnd type="none" w="med" len="me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2026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pic>
          <p:nvPicPr>
            <p:cNvPr id="40" name="그림 39" descr="그래픽, 텍스트, 그래픽 디자인, 폰트이(가) 표시된 사진&#10;&#10;자동 생성된 설명">
              <a:extLst>
                <a:ext uri="{FF2B5EF4-FFF2-40B4-BE49-F238E27FC236}">
                  <a16:creationId xmlns:a16="http://schemas.microsoft.com/office/drawing/2014/main" id="{67BB6290-9EBD-96B2-7677-2463CC834392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2216226" y="3443888"/>
              <a:ext cx="1031741" cy="1031741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137" name="그룹 136">
            <a:extLst>
              <a:ext uri="{FF2B5EF4-FFF2-40B4-BE49-F238E27FC236}">
                <a16:creationId xmlns:a16="http://schemas.microsoft.com/office/drawing/2014/main" id="{0390A18D-A9E8-5CB0-B33C-17FC43A69A68}"/>
              </a:ext>
            </a:extLst>
          </p:cNvPr>
          <p:cNvGrpSpPr>
            <a:grpSpLocks noChangeAspect="1"/>
          </p:cNvGrpSpPr>
          <p:nvPr/>
        </p:nvGrpSpPr>
        <p:grpSpPr>
          <a:xfrm>
            <a:off x="12053024" y="5810169"/>
            <a:ext cx="1350000" cy="1350000"/>
            <a:chOff x="7480648" y="4835732"/>
            <a:chExt cx="1440000" cy="1440000"/>
          </a:xfrm>
        </p:grpSpPr>
        <p:sp>
          <p:nvSpPr>
            <p:cNvPr id="108" name="모서리가 둥근 직사각형 107">
              <a:extLst>
                <a:ext uri="{FF2B5EF4-FFF2-40B4-BE49-F238E27FC236}">
                  <a16:creationId xmlns:a16="http://schemas.microsoft.com/office/drawing/2014/main" id="{E355A663-AF29-D68B-707B-A4FB1631AEF8}"/>
                </a:ext>
              </a:extLst>
            </p:cNvPr>
            <p:cNvSpPr/>
            <p:nvPr/>
          </p:nvSpPr>
          <p:spPr>
            <a:xfrm>
              <a:off x="7480648" y="4835732"/>
              <a:ext cx="1440000" cy="1440000"/>
            </a:xfrm>
            <a:prstGeom prst="roundRect">
              <a:avLst>
                <a:gd name="adj" fmla="val 6257"/>
              </a:avLst>
            </a:prstGeom>
            <a:ln w="38100">
              <a:noFill/>
              <a:headEnd type="none" w="med" len="med"/>
              <a:tailEnd type="none" w="med" len="me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2026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pic>
          <p:nvPicPr>
            <p:cNvPr id="56" name="그림 55" descr="만화 영화, 그래픽 디자인, 그래픽이(가) 표시된 사진&#10;&#10;자동 생성된 설명">
              <a:extLst>
                <a:ext uri="{FF2B5EF4-FFF2-40B4-BE49-F238E27FC236}">
                  <a16:creationId xmlns:a16="http://schemas.microsoft.com/office/drawing/2014/main" id="{CE22F682-FAF6-8C20-59DC-33EA564E0A74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7538856" y="4893940"/>
              <a:ext cx="1323584" cy="1323584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131" name="그룹 130">
            <a:extLst>
              <a:ext uri="{FF2B5EF4-FFF2-40B4-BE49-F238E27FC236}">
                <a16:creationId xmlns:a16="http://schemas.microsoft.com/office/drawing/2014/main" id="{EF85BEA6-1282-7732-DF02-9BC779313E28}"/>
              </a:ext>
            </a:extLst>
          </p:cNvPr>
          <p:cNvGrpSpPr>
            <a:grpSpLocks noChangeAspect="1"/>
          </p:cNvGrpSpPr>
          <p:nvPr/>
        </p:nvGrpSpPr>
        <p:grpSpPr>
          <a:xfrm>
            <a:off x="4192196" y="5810169"/>
            <a:ext cx="1350000" cy="1350000"/>
            <a:chOff x="675220" y="4351919"/>
            <a:chExt cx="1440000" cy="1440000"/>
          </a:xfrm>
        </p:grpSpPr>
        <p:sp>
          <p:nvSpPr>
            <p:cNvPr id="113" name="모서리가 둥근 직사각형 112">
              <a:extLst>
                <a:ext uri="{FF2B5EF4-FFF2-40B4-BE49-F238E27FC236}">
                  <a16:creationId xmlns:a16="http://schemas.microsoft.com/office/drawing/2014/main" id="{6C522E4B-EE4C-F636-5671-18EBF2FE42DA}"/>
                </a:ext>
              </a:extLst>
            </p:cNvPr>
            <p:cNvSpPr/>
            <p:nvPr/>
          </p:nvSpPr>
          <p:spPr>
            <a:xfrm>
              <a:off x="675220" y="4351919"/>
              <a:ext cx="1440000" cy="1440000"/>
            </a:xfrm>
            <a:prstGeom prst="roundRect">
              <a:avLst>
                <a:gd name="adj" fmla="val 6257"/>
              </a:avLst>
            </a:prstGeom>
            <a:ln w="38100">
              <a:noFill/>
              <a:headEnd type="none" w="med" len="med"/>
              <a:tailEnd type="none" w="med" len="me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2026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pic>
          <p:nvPicPr>
            <p:cNvPr id="46" name="그림 45" descr="그래픽, 폰트, 그래픽 디자인, 로고이(가) 표시된 사진&#10;&#10;자동 생성된 설명">
              <a:extLst>
                <a:ext uri="{FF2B5EF4-FFF2-40B4-BE49-F238E27FC236}">
                  <a16:creationId xmlns:a16="http://schemas.microsoft.com/office/drawing/2014/main" id="{F4837193-A5B2-FD9C-DEA8-88C23E7C82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1"/>
            <a:srcRect l="22996" r="23183"/>
            <a:stretch/>
          </p:blipFill>
          <p:spPr>
            <a:xfrm>
              <a:off x="742562" y="4413729"/>
              <a:ext cx="1305316" cy="1316381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138" name="그룹 137">
            <a:extLst>
              <a:ext uri="{FF2B5EF4-FFF2-40B4-BE49-F238E27FC236}">
                <a16:creationId xmlns:a16="http://schemas.microsoft.com/office/drawing/2014/main" id="{0188F77E-2548-CC64-3D50-2E974BC84E38}"/>
              </a:ext>
            </a:extLst>
          </p:cNvPr>
          <p:cNvGrpSpPr>
            <a:grpSpLocks noChangeAspect="1"/>
          </p:cNvGrpSpPr>
          <p:nvPr/>
        </p:nvGrpSpPr>
        <p:grpSpPr>
          <a:xfrm>
            <a:off x="13624118" y="5810169"/>
            <a:ext cx="1350000" cy="1350000"/>
            <a:chOff x="8038846" y="5007359"/>
            <a:chExt cx="1440000" cy="1440000"/>
          </a:xfrm>
        </p:grpSpPr>
        <p:sp>
          <p:nvSpPr>
            <p:cNvPr id="106" name="모서리가 둥근 직사각형 105">
              <a:extLst>
                <a:ext uri="{FF2B5EF4-FFF2-40B4-BE49-F238E27FC236}">
                  <a16:creationId xmlns:a16="http://schemas.microsoft.com/office/drawing/2014/main" id="{511F9F37-B6FE-136C-3FFE-738EA48744B7}"/>
                </a:ext>
              </a:extLst>
            </p:cNvPr>
            <p:cNvSpPr/>
            <p:nvPr/>
          </p:nvSpPr>
          <p:spPr>
            <a:xfrm>
              <a:off x="8038846" y="5007359"/>
              <a:ext cx="1440000" cy="1440000"/>
            </a:xfrm>
            <a:prstGeom prst="roundRect">
              <a:avLst>
                <a:gd name="adj" fmla="val 6257"/>
              </a:avLst>
            </a:prstGeom>
            <a:ln w="38100">
              <a:noFill/>
              <a:headEnd type="none" w="med" len="med"/>
              <a:tailEnd type="none" w="med" len="me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2026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pic>
          <p:nvPicPr>
            <p:cNvPr id="50" name="그림 49" descr="다채로움, 스크린샷, 그래픽, 그래픽 디자인이(가) 표시된 사진&#10;&#10;자동 생성된 설명">
              <a:extLst>
                <a:ext uri="{FF2B5EF4-FFF2-40B4-BE49-F238E27FC236}">
                  <a16:creationId xmlns:a16="http://schemas.microsoft.com/office/drawing/2014/main" id="{900A6EF9-EEA5-4BE7-ACD5-B88F9E8272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8093082" y="5498378"/>
              <a:ext cx="1331528" cy="457963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183" name="그룹 182">
            <a:extLst>
              <a:ext uri="{FF2B5EF4-FFF2-40B4-BE49-F238E27FC236}">
                <a16:creationId xmlns:a16="http://schemas.microsoft.com/office/drawing/2014/main" id="{382C5ABF-2BE3-43BE-81EB-FB9BB3ADB4CA}"/>
              </a:ext>
            </a:extLst>
          </p:cNvPr>
          <p:cNvGrpSpPr/>
          <p:nvPr/>
        </p:nvGrpSpPr>
        <p:grpSpPr>
          <a:xfrm>
            <a:off x="15195210" y="5810169"/>
            <a:ext cx="1458856" cy="1350001"/>
            <a:chOff x="3656107" y="5290254"/>
            <a:chExt cx="972570" cy="900000"/>
          </a:xfrm>
        </p:grpSpPr>
        <p:sp>
          <p:nvSpPr>
            <p:cNvPr id="150" name="모서리가 둥근 직사각형 149">
              <a:extLst>
                <a:ext uri="{FF2B5EF4-FFF2-40B4-BE49-F238E27FC236}">
                  <a16:creationId xmlns:a16="http://schemas.microsoft.com/office/drawing/2014/main" id="{BCCF97A6-2E39-6236-F8A3-D9824B363091}"/>
                </a:ext>
              </a:extLst>
            </p:cNvPr>
            <p:cNvSpPr/>
            <p:nvPr/>
          </p:nvSpPr>
          <p:spPr>
            <a:xfrm>
              <a:off x="3692392" y="5290254"/>
              <a:ext cx="900000" cy="900000"/>
            </a:xfrm>
            <a:prstGeom prst="roundRect">
              <a:avLst>
                <a:gd name="adj" fmla="val 6257"/>
              </a:avLst>
            </a:prstGeom>
            <a:ln w="38100">
              <a:noFill/>
              <a:headEnd type="none" w="med" len="med"/>
              <a:tailEnd type="none" w="med" len="me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2026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pic>
          <p:nvPicPr>
            <p:cNvPr id="181" name="그림 180" descr="스크린샷, 그래픽, 원, 그래픽 디자인이(가) 표시된 사진&#10;&#10;자동 생성된 설명">
              <a:extLst>
                <a:ext uri="{FF2B5EF4-FFF2-40B4-BE49-F238E27FC236}">
                  <a16:creationId xmlns:a16="http://schemas.microsoft.com/office/drawing/2014/main" id="{44EF926F-AD85-6B2B-60EA-D5706010A9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3"/>
            <a:srcRect l="31029" t="17274" r="29342" b="32627"/>
            <a:stretch/>
          </p:blipFill>
          <p:spPr>
            <a:xfrm>
              <a:off x="3911802" y="5316088"/>
              <a:ext cx="461181" cy="583018"/>
            </a:xfrm>
            <a:prstGeom prst="rect">
              <a:avLst/>
            </a:prstGeom>
            <a:ln w="3175">
              <a:noFill/>
            </a:ln>
          </p:spPr>
        </p:pic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1913AF3D-DAD2-19C1-0EEC-6304E5B0D113}"/>
                </a:ext>
              </a:extLst>
            </p:cNvPr>
            <p:cNvSpPr txBox="1"/>
            <p:nvPr/>
          </p:nvSpPr>
          <p:spPr>
            <a:xfrm>
              <a:off x="3656107" y="5864958"/>
              <a:ext cx="972570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2250" dirty="0" err="1"/>
                <a:t>PortOne</a:t>
              </a:r>
              <a:endParaRPr kumimoji="1" lang="ko-Kore-KR" altLang="en-US" sz="2250" dirty="0"/>
            </a:p>
          </p:txBody>
        </p:sp>
      </p:grpSp>
      <p:grpSp>
        <p:nvGrpSpPr>
          <p:cNvPr id="129" name="그룹 128">
            <a:extLst>
              <a:ext uri="{FF2B5EF4-FFF2-40B4-BE49-F238E27FC236}">
                <a16:creationId xmlns:a16="http://schemas.microsoft.com/office/drawing/2014/main" id="{91EB8032-0C09-A480-918C-B09E6CB1F05A}"/>
              </a:ext>
            </a:extLst>
          </p:cNvPr>
          <p:cNvGrpSpPr>
            <a:grpSpLocks noChangeAspect="1"/>
          </p:cNvGrpSpPr>
          <p:nvPr/>
        </p:nvGrpSpPr>
        <p:grpSpPr>
          <a:xfrm>
            <a:off x="11666787" y="8441700"/>
            <a:ext cx="1350000" cy="1350000"/>
            <a:chOff x="7839972" y="3450202"/>
            <a:chExt cx="1440000" cy="1440000"/>
          </a:xfrm>
        </p:grpSpPr>
        <p:sp>
          <p:nvSpPr>
            <p:cNvPr id="103" name="모서리가 둥근 직사각형 102">
              <a:extLst>
                <a:ext uri="{FF2B5EF4-FFF2-40B4-BE49-F238E27FC236}">
                  <a16:creationId xmlns:a16="http://schemas.microsoft.com/office/drawing/2014/main" id="{BC69AB2D-82E0-2E2E-FD80-19E20269DFE2}"/>
                </a:ext>
              </a:extLst>
            </p:cNvPr>
            <p:cNvSpPr/>
            <p:nvPr/>
          </p:nvSpPr>
          <p:spPr>
            <a:xfrm>
              <a:off x="7839972" y="3450202"/>
              <a:ext cx="1440000" cy="1440000"/>
            </a:xfrm>
            <a:prstGeom prst="roundRect">
              <a:avLst>
                <a:gd name="adj" fmla="val 6257"/>
              </a:avLst>
            </a:prstGeom>
            <a:ln w="38100">
              <a:noFill/>
              <a:headEnd type="none" w="med" len="med"/>
              <a:tailEnd type="none" w="med" len="me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2026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pic>
          <p:nvPicPr>
            <p:cNvPr id="42" name="그림 41" descr="블랙, 어둠이(가) 표시된 사진&#10;&#10;자동 생성된 설명">
              <a:extLst>
                <a:ext uri="{FF2B5EF4-FFF2-40B4-BE49-F238E27FC236}">
                  <a16:creationId xmlns:a16="http://schemas.microsoft.com/office/drawing/2014/main" id="{682380E7-3457-8CA2-FD2F-BA9DBEE1AE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8034787" y="3622555"/>
              <a:ext cx="1050370" cy="1095295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133" name="그룹 132">
            <a:extLst>
              <a:ext uri="{FF2B5EF4-FFF2-40B4-BE49-F238E27FC236}">
                <a16:creationId xmlns:a16="http://schemas.microsoft.com/office/drawing/2014/main" id="{C4271131-A335-1BD7-8828-3FA6DAF9E504}"/>
              </a:ext>
            </a:extLst>
          </p:cNvPr>
          <p:cNvGrpSpPr>
            <a:grpSpLocks noChangeAspect="1"/>
          </p:cNvGrpSpPr>
          <p:nvPr/>
        </p:nvGrpSpPr>
        <p:grpSpPr>
          <a:xfrm>
            <a:off x="2857338" y="8441700"/>
            <a:ext cx="1350000" cy="1350000"/>
            <a:chOff x="3207931" y="5109505"/>
            <a:chExt cx="1440000" cy="1440000"/>
          </a:xfrm>
        </p:grpSpPr>
        <p:sp>
          <p:nvSpPr>
            <p:cNvPr id="112" name="모서리가 둥근 직사각형 111">
              <a:extLst>
                <a:ext uri="{FF2B5EF4-FFF2-40B4-BE49-F238E27FC236}">
                  <a16:creationId xmlns:a16="http://schemas.microsoft.com/office/drawing/2014/main" id="{263AD2CA-DFA4-0EB3-85E5-0D420B12C158}"/>
                </a:ext>
              </a:extLst>
            </p:cNvPr>
            <p:cNvSpPr/>
            <p:nvPr/>
          </p:nvSpPr>
          <p:spPr>
            <a:xfrm>
              <a:off x="3207931" y="5109505"/>
              <a:ext cx="1440000" cy="1440000"/>
            </a:xfrm>
            <a:prstGeom prst="roundRect">
              <a:avLst>
                <a:gd name="adj" fmla="val 6257"/>
              </a:avLst>
            </a:prstGeom>
            <a:ln w="38100">
              <a:noFill/>
              <a:headEnd type="none" w="med" len="med"/>
              <a:tailEnd type="none" w="med" len="me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2026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pic>
          <p:nvPicPr>
            <p:cNvPr id="52" name="그림 51" descr="그래픽, 폰트, 텍스트, 그래픽 디자인이(가) 표시된 사진&#10;&#10;자동 생성된 설명">
              <a:extLst>
                <a:ext uri="{FF2B5EF4-FFF2-40B4-BE49-F238E27FC236}">
                  <a16:creationId xmlns:a16="http://schemas.microsoft.com/office/drawing/2014/main" id="{FFBF55EB-7069-E145-7A40-45276B0373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3388416" y="5314184"/>
              <a:ext cx="1079030" cy="1030643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136" name="그룹 135">
            <a:extLst>
              <a:ext uri="{FF2B5EF4-FFF2-40B4-BE49-F238E27FC236}">
                <a16:creationId xmlns:a16="http://schemas.microsoft.com/office/drawing/2014/main" id="{531E32A0-D91E-B0BE-B6EF-6CE15C926469}"/>
              </a:ext>
            </a:extLst>
          </p:cNvPr>
          <p:cNvGrpSpPr>
            <a:grpSpLocks noChangeAspect="1"/>
          </p:cNvGrpSpPr>
          <p:nvPr/>
        </p:nvGrpSpPr>
        <p:grpSpPr>
          <a:xfrm>
            <a:off x="6417642" y="8441700"/>
            <a:ext cx="1350000" cy="1350000"/>
            <a:chOff x="6349274" y="4890202"/>
            <a:chExt cx="1440000" cy="1440000"/>
          </a:xfrm>
        </p:grpSpPr>
        <p:sp>
          <p:nvSpPr>
            <p:cNvPr id="110" name="모서리가 둥근 직사각형 109">
              <a:extLst>
                <a:ext uri="{FF2B5EF4-FFF2-40B4-BE49-F238E27FC236}">
                  <a16:creationId xmlns:a16="http://schemas.microsoft.com/office/drawing/2014/main" id="{0DC65B85-E0C8-AA82-3468-B9CC30F5E799}"/>
                </a:ext>
              </a:extLst>
            </p:cNvPr>
            <p:cNvSpPr/>
            <p:nvPr/>
          </p:nvSpPr>
          <p:spPr>
            <a:xfrm>
              <a:off x="6349274" y="4890202"/>
              <a:ext cx="1440000" cy="1440000"/>
            </a:xfrm>
            <a:prstGeom prst="roundRect">
              <a:avLst>
                <a:gd name="adj" fmla="val 6257"/>
              </a:avLst>
            </a:prstGeom>
            <a:ln w="38100">
              <a:noFill/>
              <a:headEnd type="none" w="med" len="med"/>
              <a:tailEnd type="none" w="med" len="me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2026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pic>
          <p:nvPicPr>
            <p:cNvPr id="62" name="그림 61" descr="텍스트, 그래픽, 클립아트, 그래픽 디자인이(가) 표시된 사진&#10;&#10;자동 생성된 설명">
              <a:extLst>
                <a:ext uri="{FF2B5EF4-FFF2-40B4-BE49-F238E27FC236}">
                  <a16:creationId xmlns:a16="http://schemas.microsoft.com/office/drawing/2014/main" id="{7BBF9460-FB4E-F756-4D5B-5575BF3F2A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/>
            <a:stretch>
              <a:fillRect/>
            </a:stretch>
          </p:blipFill>
          <p:spPr>
            <a:xfrm>
              <a:off x="6519677" y="5060605"/>
              <a:ext cx="1099194" cy="1099194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132" name="그룹 131">
            <a:extLst>
              <a:ext uri="{FF2B5EF4-FFF2-40B4-BE49-F238E27FC236}">
                <a16:creationId xmlns:a16="http://schemas.microsoft.com/office/drawing/2014/main" id="{5AB89369-442D-B101-6FD6-0727D026BC29}"/>
              </a:ext>
            </a:extLst>
          </p:cNvPr>
          <p:cNvGrpSpPr>
            <a:grpSpLocks noChangeAspect="1"/>
          </p:cNvGrpSpPr>
          <p:nvPr/>
        </p:nvGrpSpPr>
        <p:grpSpPr>
          <a:xfrm>
            <a:off x="1087636" y="8441700"/>
            <a:ext cx="1350000" cy="1350000"/>
            <a:chOff x="1905868" y="5049786"/>
            <a:chExt cx="1440000" cy="1440000"/>
          </a:xfrm>
        </p:grpSpPr>
        <p:sp>
          <p:nvSpPr>
            <p:cNvPr id="114" name="모서리가 둥근 직사각형 113">
              <a:extLst>
                <a:ext uri="{FF2B5EF4-FFF2-40B4-BE49-F238E27FC236}">
                  <a16:creationId xmlns:a16="http://schemas.microsoft.com/office/drawing/2014/main" id="{CA3321F5-4949-E8C5-FB65-93732F8E75D2}"/>
                </a:ext>
              </a:extLst>
            </p:cNvPr>
            <p:cNvSpPr/>
            <p:nvPr/>
          </p:nvSpPr>
          <p:spPr>
            <a:xfrm>
              <a:off x="1905868" y="5049786"/>
              <a:ext cx="1440000" cy="1440000"/>
            </a:xfrm>
            <a:prstGeom prst="roundRect">
              <a:avLst>
                <a:gd name="adj" fmla="val 6257"/>
              </a:avLst>
            </a:prstGeom>
            <a:ln w="38100">
              <a:noFill/>
              <a:headEnd type="none" w="med" len="med"/>
              <a:tailEnd type="none" w="med" len="me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2026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pic>
          <p:nvPicPr>
            <p:cNvPr id="81" name="그림 80" descr="그래픽, 그래픽 디자인, 폰트, 스크린샷이(가) 표시된 사진&#10;&#10;자동 생성된 설명">
              <a:extLst>
                <a:ext uri="{FF2B5EF4-FFF2-40B4-BE49-F238E27FC236}">
                  <a16:creationId xmlns:a16="http://schemas.microsoft.com/office/drawing/2014/main" id="{9B214707-84DE-CE39-5EE6-2E1F70282D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/>
            <a:stretch>
              <a:fillRect/>
            </a:stretch>
          </p:blipFill>
          <p:spPr>
            <a:xfrm>
              <a:off x="2095016" y="5238934"/>
              <a:ext cx="1061705" cy="1061705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130" name="그룹 129">
            <a:extLst>
              <a:ext uri="{FF2B5EF4-FFF2-40B4-BE49-F238E27FC236}">
                <a16:creationId xmlns:a16="http://schemas.microsoft.com/office/drawing/2014/main" id="{E4B6EC94-112B-4390-C8F3-BFB84C6287E6}"/>
              </a:ext>
            </a:extLst>
          </p:cNvPr>
          <p:cNvGrpSpPr>
            <a:grpSpLocks noChangeAspect="1"/>
          </p:cNvGrpSpPr>
          <p:nvPr/>
        </p:nvGrpSpPr>
        <p:grpSpPr>
          <a:xfrm>
            <a:off x="13407195" y="8441700"/>
            <a:ext cx="1389060" cy="1350000"/>
            <a:chOff x="9154190" y="3259267"/>
            <a:chExt cx="1481663" cy="1440000"/>
          </a:xfrm>
        </p:grpSpPr>
        <p:sp>
          <p:nvSpPr>
            <p:cNvPr id="102" name="모서리가 둥근 직사각형 101">
              <a:extLst>
                <a:ext uri="{FF2B5EF4-FFF2-40B4-BE49-F238E27FC236}">
                  <a16:creationId xmlns:a16="http://schemas.microsoft.com/office/drawing/2014/main" id="{1AB0EC56-7BB7-6343-D0DC-D4AEC3328285}"/>
                </a:ext>
              </a:extLst>
            </p:cNvPr>
            <p:cNvSpPr/>
            <p:nvPr/>
          </p:nvSpPr>
          <p:spPr>
            <a:xfrm>
              <a:off x="9175021" y="3259267"/>
              <a:ext cx="1440000" cy="1440000"/>
            </a:xfrm>
            <a:prstGeom prst="roundRect">
              <a:avLst>
                <a:gd name="adj" fmla="val 6257"/>
              </a:avLst>
            </a:prstGeom>
            <a:ln w="38100">
              <a:noFill/>
              <a:headEnd type="none" w="med" len="med"/>
              <a:tailEnd type="none" w="med" len="me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2026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pic>
          <p:nvPicPr>
            <p:cNvPr id="87" name="그림 86" descr="그래픽, 다채로움, 스크린샷, 그래픽 디자인이(가) 표시된 사진&#10;&#10;자동 생성된 설명">
              <a:extLst>
                <a:ext uri="{FF2B5EF4-FFF2-40B4-BE49-F238E27FC236}">
                  <a16:creationId xmlns:a16="http://schemas.microsoft.com/office/drawing/2014/main" id="{12C8A834-051E-DA74-D99A-EF8ABF1B2448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/>
            <a:stretch>
              <a:fillRect/>
            </a:stretch>
          </p:blipFill>
          <p:spPr>
            <a:xfrm>
              <a:off x="9154190" y="3609901"/>
              <a:ext cx="1481663" cy="738733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173" name="그룹 172">
            <a:extLst>
              <a:ext uri="{FF2B5EF4-FFF2-40B4-BE49-F238E27FC236}">
                <a16:creationId xmlns:a16="http://schemas.microsoft.com/office/drawing/2014/main" id="{2990E291-5B1F-AC8D-7AF8-F6D772B8BCC2}"/>
              </a:ext>
            </a:extLst>
          </p:cNvPr>
          <p:cNvGrpSpPr/>
          <p:nvPr/>
        </p:nvGrpSpPr>
        <p:grpSpPr>
          <a:xfrm>
            <a:off x="9887321" y="8441700"/>
            <a:ext cx="1350000" cy="1350000"/>
            <a:chOff x="6997800" y="4277371"/>
            <a:chExt cx="1080000" cy="1080000"/>
          </a:xfrm>
        </p:grpSpPr>
        <p:sp>
          <p:nvSpPr>
            <p:cNvPr id="164" name="모서리가 둥근 직사각형 163">
              <a:extLst>
                <a:ext uri="{FF2B5EF4-FFF2-40B4-BE49-F238E27FC236}">
                  <a16:creationId xmlns:a16="http://schemas.microsoft.com/office/drawing/2014/main" id="{1401769B-D912-5833-A370-5B257074EC2E}"/>
                </a:ext>
              </a:extLst>
            </p:cNvPr>
            <p:cNvSpPr/>
            <p:nvPr/>
          </p:nvSpPr>
          <p:spPr>
            <a:xfrm>
              <a:off x="6997800" y="4277371"/>
              <a:ext cx="1080000" cy="1080000"/>
            </a:xfrm>
            <a:prstGeom prst="roundRect">
              <a:avLst>
                <a:gd name="adj" fmla="val 6257"/>
              </a:avLst>
            </a:prstGeom>
            <a:ln w="38100">
              <a:noFill/>
              <a:headEnd type="none" w="med" len="med"/>
              <a:tailEnd type="none" w="med" len="me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2026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pic>
          <p:nvPicPr>
            <p:cNvPr id="172" name="그림 171" descr="교통 표지판, 표지판이(가) 표시된 사진&#10;&#10;자동 생성된 설명">
              <a:extLst>
                <a:ext uri="{FF2B5EF4-FFF2-40B4-BE49-F238E27FC236}">
                  <a16:creationId xmlns:a16="http://schemas.microsoft.com/office/drawing/2014/main" id="{C1C9EB1B-A5DE-9BCB-E020-91FFF645D8C7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/>
            <a:stretch>
              <a:fillRect/>
            </a:stretch>
          </p:blipFill>
          <p:spPr>
            <a:xfrm>
              <a:off x="7091789" y="4371360"/>
              <a:ext cx="892023" cy="892023"/>
            </a:xfrm>
            <a:prstGeom prst="rect">
              <a:avLst/>
            </a:prstGeom>
          </p:spPr>
        </p:pic>
      </p:grpSp>
      <p:grpSp>
        <p:nvGrpSpPr>
          <p:cNvPr id="176" name="그룹 175">
            <a:extLst>
              <a:ext uri="{FF2B5EF4-FFF2-40B4-BE49-F238E27FC236}">
                <a16:creationId xmlns:a16="http://schemas.microsoft.com/office/drawing/2014/main" id="{B305597E-753B-186B-C25A-0A468AF77F71}"/>
              </a:ext>
            </a:extLst>
          </p:cNvPr>
          <p:cNvGrpSpPr/>
          <p:nvPr/>
        </p:nvGrpSpPr>
        <p:grpSpPr>
          <a:xfrm>
            <a:off x="8127384" y="8441700"/>
            <a:ext cx="1350000" cy="1350000"/>
            <a:chOff x="8356271" y="4586695"/>
            <a:chExt cx="1080000" cy="1080000"/>
          </a:xfrm>
        </p:grpSpPr>
        <p:sp>
          <p:nvSpPr>
            <p:cNvPr id="167" name="모서리가 둥근 직사각형 166">
              <a:extLst>
                <a:ext uri="{FF2B5EF4-FFF2-40B4-BE49-F238E27FC236}">
                  <a16:creationId xmlns:a16="http://schemas.microsoft.com/office/drawing/2014/main" id="{F364F82D-A1C7-7C00-059F-B994E0A483DD}"/>
                </a:ext>
              </a:extLst>
            </p:cNvPr>
            <p:cNvSpPr/>
            <p:nvPr/>
          </p:nvSpPr>
          <p:spPr>
            <a:xfrm>
              <a:off x="8356271" y="4586695"/>
              <a:ext cx="1080000" cy="1080000"/>
            </a:xfrm>
            <a:prstGeom prst="roundRect">
              <a:avLst>
                <a:gd name="adj" fmla="val 6257"/>
              </a:avLst>
            </a:prstGeom>
            <a:ln w="38100">
              <a:noFill/>
              <a:headEnd type="none" w="med" len="med"/>
              <a:tailEnd type="none" w="med" len="me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2026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pic>
          <p:nvPicPr>
            <p:cNvPr id="175" name="그림 174" descr="텍스트, 그래픽, 클립아트, 스케치이(가) 표시된 사진&#10;&#10;자동 생성된 설명">
              <a:extLst>
                <a:ext uri="{FF2B5EF4-FFF2-40B4-BE49-F238E27FC236}">
                  <a16:creationId xmlns:a16="http://schemas.microsoft.com/office/drawing/2014/main" id="{4C28F64C-2AB4-C0F6-629B-8BA65E6A4612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/>
            <a:stretch>
              <a:fillRect/>
            </a:stretch>
          </p:blipFill>
          <p:spPr>
            <a:xfrm>
              <a:off x="8491191" y="4613593"/>
              <a:ext cx="810161" cy="1026204"/>
            </a:xfrm>
            <a:prstGeom prst="rect">
              <a:avLst/>
            </a:prstGeom>
          </p:spPr>
        </p:pic>
      </p:grpSp>
      <p:grpSp>
        <p:nvGrpSpPr>
          <p:cNvPr id="187" name="그룹 186">
            <a:extLst>
              <a:ext uri="{FF2B5EF4-FFF2-40B4-BE49-F238E27FC236}">
                <a16:creationId xmlns:a16="http://schemas.microsoft.com/office/drawing/2014/main" id="{93A346B4-19CD-5669-EEAD-0D446FC47C9D}"/>
              </a:ext>
            </a:extLst>
          </p:cNvPr>
          <p:cNvGrpSpPr/>
          <p:nvPr/>
        </p:nvGrpSpPr>
        <p:grpSpPr>
          <a:xfrm>
            <a:off x="15155997" y="8441700"/>
            <a:ext cx="1350000" cy="1350000"/>
            <a:chOff x="1570986" y="5160119"/>
            <a:chExt cx="900000" cy="900000"/>
          </a:xfrm>
        </p:grpSpPr>
        <p:sp>
          <p:nvSpPr>
            <p:cNvPr id="153" name="모서리가 둥근 직사각형 152">
              <a:extLst>
                <a:ext uri="{FF2B5EF4-FFF2-40B4-BE49-F238E27FC236}">
                  <a16:creationId xmlns:a16="http://schemas.microsoft.com/office/drawing/2014/main" id="{55BD2D47-26F9-6988-C447-52022D47DE13}"/>
                </a:ext>
              </a:extLst>
            </p:cNvPr>
            <p:cNvSpPr/>
            <p:nvPr/>
          </p:nvSpPr>
          <p:spPr>
            <a:xfrm>
              <a:off x="1570986" y="5160119"/>
              <a:ext cx="900000" cy="900000"/>
            </a:xfrm>
            <a:prstGeom prst="roundRect">
              <a:avLst>
                <a:gd name="adj" fmla="val 6257"/>
              </a:avLst>
            </a:prstGeom>
            <a:ln w="38100">
              <a:noFill/>
              <a:headEnd type="none" w="med" len="med"/>
              <a:tailEnd type="none" w="med" len="me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2026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pic>
          <p:nvPicPr>
            <p:cNvPr id="185" name="그림 184" descr="스크린샷, 노랑, 디자인이(가) 표시된 사진&#10;&#10;자동 생성된 설명">
              <a:extLst>
                <a:ext uri="{FF2B5EF4-FFF2-40B4-BE49-F238E27FC236}">
                  <a16:creationId xmlns:a16="http://schemas.microsoft.com/office/drawing/2014/main" id="{9B345394-AC5A-E589-97B5-D7ADFF9D5F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1"/>
            <a:srcRect l="843" t="930" r="2057"/>
            <a:stretch/>
          </p:blipFill>
          <p:spPr>
            <a:xfrm>
              <a:off x="1733937" y="5208547"/>
              <a:ext cx="574098" cy="803144"/>
            </a:xfrm>
            <a:prstGeom prst="rect">
              <a:avLst/>
            </a:prstGeom>
          </p:spPr>
        </p:pic>
      </p:grpSp>
      <p:sp>
        <p:nvSpPr>
          <p:cNvPr id="9" name="오각형[P] 144">
            <a:extLst>
              <a:ext uri="{FF2B5EF4-FFF2-40B4-BE49-F238E27FC236}">
                <a16:creationId xmlns:a16="http://schemas.microsoft.com/office/drawing/2014/main" id="{BDEED42D-6F7B-8DE9-781E-8E7D03866402}"/>
              </a:ext>
            </a:extLst>
          </p:cNvPr>
          <p:cNvSpPr/>
          <p:nvPr/>
        </p:nvSpPr>
        <p:spPr>
          <a:xfrm>
            <a:off x="797066" y="2403262"/>
            <a:ext cx="5905936" cy="510530"/>
          </a:xfrm>
          <a:prstGeom prst="homePlate">
            <a:avLst/>
          </a:prstGeom>
          <a:solidFill>
            <a:srgbClr val="244C76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2026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FRONT-END</a:t>
            </a:r>
            <a:endParaRPr kumimoji="1" lang="ko-Kore-KR" altLang="en-US" sz="2026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0" name="오각형[P] 145">
            <a:extLst>
              <a:ext uri="{FF2B5EF4-FFF2-40B4-BE49-F238E27FC236}">
                <a16:creationId xmlns:a16="http://schemas.microsoft.com/office/drawing/2014/main" id="{4D2F8084-17B5-8BE4-BA77-02BD5A99D119}"/>
              </a:ext>
            </a:extLst>
          </p:cNvPr>
          <p:cNvSpPr/>
          <p:nvPr/>
        </p:nvSpPr>
        <p:spPr>
          <a:xfrm>
            <a:off x="832910" y="5070262"/>
            <a:ext cx="5905936" cy="510530"/>
          </a:xfrm>
          <a:prstGeom prst="homePlate">
            <a:avLst/>
          </a:prstGeom>
          <a:solidFill>
            <a:srgbClr val="244C76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2026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BACK-END</a:t>
            </a:r>
            <a:endParaRPr kumimoji="1" lang="ko-Kore-KR" altLang="en-US" sz="2026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grpSp>
        <p:nvGrpSpPr>
          <p:cNvPr id="21" name="Group 37">
            <a:extLst>
              <a:ext uri="{FF2B5EF4-FFF2-40B4-BE49-F238E27FC236}">
                <a16:creationId xmlns:a16="http://schemas.microsoft.com/office/drawing/2014/main" id="{3994B2F6-B005-0597-BBDC-A31BC4FA67D4}"/>
              </a:ext>
            </a:extLst>
          </p:cNvPr>
          <p:cNvGrpSpPr/>
          <p:nvPr/>
        </p:nvGrpSpPr>
        <p:grpSpPr>
          <a:xfrm>
            <a:off x="-106109" y="-190500"/>
            <a:ext cx="18500217" cy="2046741"/>
            <a:chOff x="0" y="0"/>
            <a:chExt cx="4872485" cy="136455"/>
          </a:xfrm>
        </p:grpSpPr>
        <p:sp>
          <p:nvSpPr>
            <p:cNvPr id="23" name="Freeform 38">
              <a:extLst>
                <a:ext uri="{FF2B5EF4-FFF2-40B4-BE49-F238E27FC236}">
                  <a16:creationId xmlns:a16="http://schemas.microsoft.com/office/drawing/2014/main" id="{3B4A674E-0185-5C1B-6896-96C2665F9342}"/>
                </a:ext>
              </a:extLst>
            </p:cNvPr>
            <p:cNvSpPr/>
            <p:nvPr/>
          </p:nvSpPr>
          <p:spPr>
            <a:xfrm>
              <a:off x="0" y="0"/>
              <a:ext cx="4872485" cy="136455"/>
            </a:xfrm>
            <a:custGeom>
              <a:avLst/>
              <a:gdLst/>
              <a:ahLst/>
              <a:cxnLst/>
              <a:rect l="l" t="t" r="r" b="b"/>
              <a:pathLst>
                <a:path w="4872485" h="136455">
                  <a:moveTo>
                    <a:pt x="0" y="0"/>
                  </a:moveTo>
                  <a:lnTo>
                    <a:pt x="4872485" y="0"/>
                  </a:lnTo>
                  <a:lnTo>
                    <a:pt x="4872485" y="136455"/>
                  </a:lnTo>
                  <a:lnTo>
                    <a:pt x="0" y="136455"/>
                  </a:lnTo>
                  <a:close/>
                </a:path>
              </a:pathLst>
            </a:custGeom>
            <a:solidFill>
              <a:srgbClr val="72B1DB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4" name="TextBox 39">
              <a:extLst>
                <a:ext uri="{FF2B5EF4-FFF2-40B4-BE49-F238E27FC236}">
                  <a16:creationId xmlns:a16="http://schemas.microsoft.com/office/drawing/2014/main" id="{8101B273-B13C-B81D-FB48-572F0A093AD4}"/>
                </a:ext>
              </a:extLst>
            </p:cNvPr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25" name="AutoShape 40">
            <a:extLst>
              <a:ext uri="{FF2B5EF4-FFF2-40B4-BE49-F238E27FC236}">
                <a16:creationId xmlns:a16="http://schemas.microsoft.com/office/drawing/2014/main" id="{450B48DA-4F29-FA6B-CC41-510AA70529C0}"/>
              </a:ext>
            </a:extLst>
          </p:cNvPr>
          <p:cNvSpPr/>
          <p:nvPr/>
        </p:nvSpPr>
        <p:spPr>
          <a:xfrm>
            <a:off x="-306977" y="823913"/>
            <a:ext cx="1335677" cy="0"/>
          </a:xfrm>
          <a:prstGeom prst="line">
            <a:avLst/>
          </a:prstGeom>
          <a:ln w="142875" cap="flat">
            <a:solidFill>
              <a:srgbClr val="244C7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6" name="TextBox 51">
            <a:extLst>
              <a:ext uri="{FF2B5EF4-FFF2-40B4-BE49-F238E27FC236}">
                <a16:creationId xmlns:a16="http://schemas.microsoft.com/office/drawing/2014/main" id="{B7BE6CB1-A384-B84A-AB19-C66AF8741F39}"/>
              </a:ext>
            </a:extLst>
          </p:cNvPr>
          <p:cNvSpPr txBox="1"/>
          <p:nvPr/>
        </p:nvSpPr>
        <p:spPr>
          <a:xfrm>
            <a:off x="1273629" y="419100"/>
            <a:ext cx="11480154" cy="8760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199"/>
              </a:lnSpc>
              <a:spcBef>
                <a:spcPct val="0"/>
              </a:spcBef>
            </a:pPr>
            <a:r>
              <a:rPr lang="ko-KR" altLang="en-US" sz="5999" spc="-239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기술</a:t>
            </a:r>
            <a:r>
              <a:rPr lang="ko-KR" altLang="en-US" sz="5999" spc="-239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스택</a:t>
            </a:r>
            <a:endParaRPr lang="en-US" sz="5999" spc="-239" dirty="0">
              <a:solidFill>
                <a:schemeClr val="bg1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0F2503B9-C8B6-760D-932E-BFEDF8ABC946}"/>
              </a:ext>
            </a:extLst>
          </p:cNvPr>
          <p:cNvGrpSpPr/>
          <p:nvPr/>
        </p:nvGrpSpPr>
        <p:grpSpPr>
          <a:xfrm>
            <a:off x="4571009" y="8441700"/>
            <a:ext cx="1350000" cy="1350000"/>
            <a:chOff x="14929073" y="8441700"/>
            <a:chExt cx="1350000" cy="1350000"/>
          </a:xfrm>
        </p:grpSpPr>
        <p:sp>
          <p:nvSpPr>
            <p:cNvPr id="4" name="모서리가 둥근 직사각형 3">
              <a:extLst>
                <a:ext uri="{FF2B5EF4-FFF2-40B4-BE49-F238E27FC236}">
                  <a16:creationId xmlns:a16="http://schemas.microsoft.com/office/drawing/2014/main" id="{983104C3-DCE1-579E-C332-CA1E43259588}"/>
                </a:ext>
              </a:extLst>
            </p:cNvPr>
            <p:cNvSpPr/>
            <p:nvPr/>
          </p:nvSpPr>
          <p:spPr>
            <a:xfrm>
              <a:off x="14929073" y="8441700"/>
              <a:ext cx="1350000" cy="1350000"/>
            </a:xfrm>
            <a:prstGeom prst="roundRect">
              <a:avLst>
                <a:gd name="adj" fmla="val 6257"/>
              </a:avLst>
            </a:prstGeom>
            <a:ln w="38100">
              <a:noFill/>
              <a:headEnd type="none" w="med" len="med"/>
              <a:tailEnd type="none" w="med" len="me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2026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pic>
          <p:nvPicPr>
            <p:cNvPr id="7" name="그림 6" descr="그래픽, 그래픽 디자인, 폰트, 다채로움이(가) 표시된 사진&#10;&#10;자동 생성된 설명">
              <a:extLst>
                <a:ext uri="{FF2B5EF4-FFF2-40B4-BE49-F238E27FC236}">
                  <a16:creationId xmlns:a16="http://schemas.microsoft.com/office/drawing/2014/main" id="{5660C69C-5F0D-17CB-4BC5-DBC24A7EB9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163800" y="8648700"/>
              <a:ext cx="908796" cy="908796"/>
            </a:xfrm>
            <a:prstGeom prst="rect">
              <a:avLst/>
            </a:prstGeom>
          </p:spPr>
        </p:pic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74C68CE5-4A99-66B8-E2CC-5D6DA3A7D092}"/>
              </a:ext>
            </a:extLst>
          </p:cNvPr>
          <p:cNvGrpSpPr/>
          <p:nvPr/>
        </p:nvGrpSpPr>
        <p:grpSpPr>
          <a:xfrm>
            <a:off x="1055366" y="3178637"/>
            <a:ext cx="1404436" cy="1350000"/>
            <a:chOff x="1528092" y="1952195"/>
            <a:chExt cx="936291" cy="900000"/>
          </a:xfrm>
        </p:grpSpPr>
        <p:sp>
          <p:nvSpPr>
            <p:cNvPr id="29" name="모서리가 둥근 직사각형 28">
              <a:extLst>
                <a:ext uri="{FF2B5EF4-FFF2-40B4-BE49-F238E27FC236}">
                  <a16:creationId xmlns:a16="http://schemas.microsoft.com/office/drawing/2014/main" id="{68944480-82C7-1C11-E6F6-F027756278B8}"/>
                </a:ext>
              </a:extLst>
            </p:cNvPr>
            <p:cNvSpPr/>
            <p:nvPr/>
          </p:nvSpPr>
          <p:spPr>
            <a:xfrm>
              <a:off x="1537088" y="1952195"/>
              <a:ext cx="900000" cy="900000"/>
            </a:xfrm>
            <a:prstGeom prst="roundRect">
              <a:avLst>
                <a:gd name="adj" fmla="val 6257"/>
              </a:avLst>
            </a:prstGeom>
            <a:ln w="38100">
              <a:noFill/>
              <a:headEnd type="none" w="med" len="med"/>
              <a:tailEnd type="none" w="med" len="me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2026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pic>
          <p:nvPicPr>
            <p:cNvPr id="31" name="그림 30" descr="만화 영화, 그래픽, 디자인이(가) 표시된 사진&#10;&#10;자동 생성된 설명">
              <a:extLst>
                <a:ext uri="{FF2B5EF4-FFF2-40B4-BE49-F238E27FC236}">
                  <a16:creationId xmlns:a16="http://schemas.microsoft.com/office/drawing/2014/main" id="{5227E25C-C291-F14C-475B-30B8034618E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28092" y="2147146"/>
              <a:ext cx="582359" cy="582359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3" name="그림 32" descr="스크린샷, 그래픽, 디자인, 상징이(가) 표시된 사진&#10;&#10;자동 생성된 설명">
              <a:extLst>
                <a:ext uri="{FF2B5EF4-FFF2-40B4-BE49-F238E27FC236}">
                  <a16:creationId xmlns:a16="http://schemas.microsoft.com/office/drawing/2014/main" id="{1E9EF065-77F6-2A3F-FC47-BCD9A723186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886406" y="2093427"/>
              <a:ext cx="577977" cy="683939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F533A3B8-FAD9-5766-83CA-72AFC3AF95D2}"/>
              </a:ext>
            </a:extLst>
          </p:cNvPr>
          <p:cNvGrpSpPr>
            <a:grpSpLocks noChangeAspect="1"/>
          </p:cNvGrpSpPr>
          <p:nvPr/>
        </p:nvGrpSpPr>
        <p:grpSpPr>
          <a:xfrm>
            <a:off x="2882899" y="3178637"/>
            <a:ext cx="1350000" cy="1350000"/>
            <a:chOff x="7480255" y="1259064"/>
            <a:chExt cx="1440000" cy="1440000"/>
          </a:xfrm>
        </p:grpSpPr>
        <p:sp>
          <p:nvSpPr>
            <p:cNvPr id="37" name="모서리가 둥근 직사각형 36">
              <a:extLst>
                <a:ext uri="{FF2B5EF4-FFF2-40B4-BE49-F238E27FC236}">
                  <a16:creationId xmlns:a16="http://schemas.microsoft.com/office/drawing/2014/main" id="{2AE517F8-7DCA-AF7F-0235-7B00CE04D828}"/>
                </a:ext>
              </a:extLst>
            </p:cNvPr>
            <p:cNvSpPr/>
            <p:nvPr/>
          </p:nvSpPr>
          <p:spPr>
            <a:xfrm>
              <a:off x="7480255" y="1259064"/>
              <a:ext cx="1440000" cy="1440000"/>
            </a:xfrm>
            <a:prstGeom prst="roundRect">
              <a:avLst>
                <a:gd name="adj" fmla="val 6257"/>
              </a:avLst>
            </a:prstGeom>
            <a:ln w="38100">
              <a:noFill/>
              <a:headEnd type="none" w="med" len="med"/>
              <a:tailEnd type="none" w="med" len="me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2026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pic>
          <p:nvPicPr>
            <p:cNvPr id="38" name="그림 37" descr="노랑, 상징, 직사각형, 디자인이(가) 표시된 사진&#10;&#10;자동 생성된 설명">
              <a:extLst>
                <a:ext uri="{FF2B5EF4-FFF2-40B4-BE49-F238E27FC236}">
                  <a16:creationId xmlns:a16="http://schemas.microsoft.com/office/drawing/2014/main" id="{DD89D3D3-2BF6-CC6D-DC48-F77DBB12F3E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621125" y="1316282"/>
              <a:ext cx="1158260" cy="1325564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F5A34C66-8EFE-374D-58BB-51564287EC9F}"/>
              </a:ext>
            </a:extLst>
          </p:cNvPr>
          <p:cNvGrpSpPr/>
          <p:nvPr/>
        </p:nvGrpSpPr>
        <p:grpSpPr>
          <a:xfrm>
            <a:off x="6292690" y="3178637"/>
            <a:ext cx="1350000" cy="1350000"/>
            <a:chOff x="555273" y="1856499"/>
            <a:chExt cx="900000" cy="900000"/>
          </a:xfrm>
        </p:grpSpPr>
        <p:sp>
          <p:nvSpPr>
            <p:cNvPr id="41" name="모서리가 둥근 직사각형 40">
              <a:extLst>
                <a:ext uri="{FF2B5EF4-FFF2-40B4-BE49-F238E27FC236}">
                  <a16:creationId xmlns:a16="http://schemas.microsoft.com/office/drawing/2014/main" id="{D61CF1B6-9678-005A-7679-27AAF457F038}"/>
                </a:ext>
              </a:extLst>
            </p:cNvPr>
            <p:cNvSpPr/>
            <p:nvPr/>
          </p:nvSpPr>
          <p:spPr>
            <a:xfrm>
              <a:off x="555273" y="1856499"/>
              <a:ext cx="900000" cy="900000"/>
            </a:xfrm>
            <a:prstGeom prst="roundRect">
              <a:avLst>
                <a:gd name="adj" fmla="val 6257"/>
              </a:avLst>
            </a:prstGeom>
            <a:ln w="38100">
              <a:noFill/>
              <a:headEnd type="none" w="med" len="med"/>
              <a:tailEnd type="none" w="med" len="me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2026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pic>
          <p:nvPicPr>
            <p:cNvPr id="43" name="그림 42" descr="그래픽, 폰트, 로고, 디자인이(가) 표시된 사진&#10;&#10;자동 생성된 설명">
              <a:extLst>
                <a:ext uri="{FF2B5EF4-FFF2-40B4-BE49-F238E27FC236}">
                  <a16:creationId xmlns:a16="http://schemas.microsoft.com/office/drawing/2014/main" id="{8ED431C2-0E63-CCB9-4035-4B2D2C27243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55273" y="2014400"/>
              <a:ext cx="900000" cy="584198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CF72ACB5-A14E-661B-DB6C-E71A30880058}"/>
              </a:ext>
            </a:extLst>
          </p:cNvPr>
          <p:cNvGrpSpPr>
            <a:grpSpLocks noChangeAspect="1"/>
          </p:cNvGrpSpPr>
          <p:nvPr/>
        </p:nvGrpSpPr>
        <p:grpSpPr>
          <a:xfrm>
            <a:off x="15162739" y="3178637"/>
            <a:ext cx="1436900" cy="1350000"/>
            <a:chOff x="9208038" y="3974453"/>
            <a:chExt cx="1532693" cy="1440000"/>
          </a:xfrm>
        </p:grpSpPr>
        <p:sp>
          <p:nvSpPr>
            <p:cNvPr id="45" name="모서리가 둥근 직사각형 44">
              <a:extLst>
                <a:ext uri="{FF2B5EF4-FFF2-40B4-BE49-F238E27FC236}">
                  <a16:creationId xmlns:a16="http://schemas.microsoft.com/office/drawing/2014/main" id="{CDEDE82A-4A90-4231-A6C5-FA9033A78027}"/>
                </a:ext>
              </a:extLst>
            </p:cNvPr>
            <p:cNvSpPr/>
            <p:nvPr/>
          </p:nvSpPr>
          <p:spPr>
            <a:xfrm>
              <a:off x="9254384" y="3974453"/>
              <a:ext cx="1440000" cy="1440000"/>
            </a:xfrm>
            <a:prstGeom prst="roundRect">
              <a:avLst>
                <a:gd name="adj" fmla="val 6257"/>
              </a:avLst>
            </a:prstGeom>
            <a:ln w="38100">
              <a:noFill/>
              <a:headEnd type="none" w="med" len="med"/>
              <a:tailEnd type="none" w="med" len="me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2026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pic>
          <p:nvPicPr>
            <p:cNvPr id="47" name="그림 46" descr="폰트, 그래픽, 로고, 스크린샷이(가) 표시된 사진&#10;&#10;자동 생성된 설명">
              <a:extLst>
                <a:ext uri="{FF2B5EF4-FFF2-40B4-BE49-F238E27FC236}">
                  <a16:creationId xmlns:a16="http://schemas.microsoft.com/office/drawing/2014/main" id="{8388BFD9-F148-2BDC-0342-A300E709417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208038" y="4346924"/>
              <a:ext cx="1532693" cy="695059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76345E75-E6DC-3226-DCBB-F55B66DF217D}"/>
              </a:ext>
            </a:extLst>
          </p:cNvPr>
          <p:cNvGrpSpPr>
            <a:grpSpLocks noChangeAspect="1"/>
          </p:cNvGrpSpPr>
          <p:nvPr/>
        </p:nvGrpSpPr>
        <p:grpSpPr>
          <a:xfrm>
            <a:off x="11607418" y="3178637"/>
            <a:ext cx="1359126" cy="1350000"/>
            <a:chOff x="9607677" y="5370651"/>
            <a:chExt cx="1449734" cy="1440000"/>
          </a:xfrm>
        </p:grpSpPr>
        <p:sp>
          <p:nvSpPr>
            <p:cNvPr id="51" name="모서리가 둥근 직사각형 50">
              <a:extLst>
                <a:ext uri="{FF2B5EF4-FFF2-40B4-BE49-F238E27FC236}">
                  <a16:creationId xmlns:a16="http://schemas.microsoft.com/office/drawing/2014/main" id="{BD1D2925-EE96-1924-5463-1F165AA8880C}"/>
                </a:ext>
              </a:extLst>
            </p:cNvPr>
            <p:cNvSpPr/>
            <p:nvPr/>
          </p:nvSpPr>
          <p:spPr>
            <a:xfrm>
              <a:off x="9612544" y="5370651"/>
              <a:ext cx="1440000" cy="1440000"/>
            </a:xfrm>
            <a:prstGeom prst="roundRect">
              <a:avLst>
                <a:gd name="adj" fmla="val 6257"/>
              </a:avLst>
            </a:prstGeom>
            <a:ln w="38100">
              <a:noFill/>
              <a:headEnd type="none" w="med" len="med"/>
              <a:tailEnd type="none" w="med" len="me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2026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pic>
          <p:nvPicPr>
            <p:cNvPr id="53" name="그림 52" descr="스크린샷, 원, 그래픽이(가) 표시된 사진&#10;&#10;자동 생성된 설명">
              <a:extLst>
                <a:ext uri="{FF2B5EF4-FFF2-40B4-BE49-F238E27FC236}">
                  <a16:creationId xmlns:a16="http://schemas.microsoft.com/office/drawing/2014/main" id="{5B439F6D-82F9-7FD7-30EF-832414AFB3A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607677" y="5786711"/>
              <a:ext cx="1449734" cy="60788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345852B7-D1CD-B513-AF5A-D37350588F8B}"/>
              </a:ext>
            </a:extLst>
          </p:cNvPr>
          <p:cNvGrpSpPr>
            <a:grpSpLocks noChangeAspect="1"/>
          </p:cNvGrpSpPr>
          <p:nvPr/>
        </p:nvGrpSpPr>
        <p:grpSpPr>
          <a:xfrm>
            <a:off x="9834321" y="3178637"/>
            <a:ext cx="1350000" cy="1350000"/>
            <a:chOff x="10669416" y="3947405"/>
            <a:chExt cx="1440000" cy="1440000"/>
          </a:xfrm>
        </p:grpSpPr>
        <p:sp>
          <p:nvSpPr>
            <p:cNvPr id="55" name="모서리가 둥근 직사각형 54">
              <a:extLst>
                <a:ext uri="{FF2B5EF4-FFF2-40B4-BE49-F238E27FC236}">
                  <a16:creationId xmlns:a16="http://schemas.microsoft.com/office/drawing/2014/main" id="{BB40287C-6C05-CD1A-2D8E-90B35939BE42}"/>
                </a:ext>
              </a:extLst>
            </p:cNvPr>
            <p:cNvSpPr/>
            <p:nvPr/>
          </p:nvSpPr>
          <p:spPr>
            <a:xfrm>
              <a:off x="10669416" y="3947405"/>
              <a:ext cx="1440000" cy="1440000"/>
            </a:xfrm>
            <a:prstGeom prst="roundRect">
              <a:avLst>
                <a:gd name="adj" fmla="val 6257"/>
              </a:avLst>
            </a:prstGeom>
            <a:ln w="38100">
              <a:noFill/>
              <a:headEnd type="none" w="med" len="med"/>
              <a:tailEnd type="none" w="med" len="me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2026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pic>
          <p:nvPicPr>
            <p:cNvPr id="57" name="그림 56" descr="상징, 그래픽, 다채로움, 폰트이(가) 표시된 사진&#10;&#10;자동 생성된 설명">
              <a:extLst>
                <a:ext uri="{FF2B5EF4-FFF2-40B4-BE49-F238E27FC236}">
                  <a16:creationId xmlns:a16="http://schemas.microsoft.com/office/drawing/2014/main" id="{3134C7BB-4CA7-14FA-35B3-83444A038F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1097910" y="4103442"/>
              <a:ext cx="631781" cy="91562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9" name="그림 58" descr="폰트, 텍스트, 그래픽, 그래픽 디자인이(가) 표시된 사진&#10;&#10;자동 생성된 설명">
              <a:extLst>
                <a:ext uri="{FF2B5EF4-FFF2-40B4-BE49-F238E27FC236}">
                  <a16:creationId xmlns:a16="http://schemas.microsoft.com/office/drawing/2014/main" id="{056F2E37-3FCE-8BE8-C703-C0CC0486F60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0789714" y="4862355"/>
              <a:ext cx="1248172" cy="423109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D10EBA2A-05DD-0785-B5C2-14825121BF34}"/>
              </a:ext>
            </a:extLst>
          </p:cNvPr>
          <p:cNvGrpSpPr>
            <a:grpSpLocks noChangeAspect="1"/>
          </p:cNvGrpSpPr>
          <p:nvPr/>
        </p:nvGrpSpPr>
        <p:grpSpPr>
          <a:xfrm>
            <a:off x="4655996" y="3178637"/>
            <a:ext cx="1350000" cy="1350000"/>
            <a:chOff x="4632814" y="2864588"/>
            <a:chExt cx="1440000" cy="1440000"/>
          </a:xfrm>
        </p:grpSpPr>
        <p:sp>
          <p:nvSpPr>
            <p:cNvPr id="67" name="모서리가 둥근 직사각형 66">
              <a:extLst>
                <a:ext uri="{FF2B5EF4-FFF2-40B4-BE49-F238E27FC236}">
                  <a16:creationId xmlns:a16="http://schemas.microsoft.com/office/drawing/2014/main" id="{E1E42A11-D3EF-D33C-4000-A28B9CC86B51}"/>
                </a:ext>
              </a:extLst>
            </p:cNvPr>
            <p:cNvSpPr/>
            <p:nvPr/>
          </p:nvSpPr>
          <p:spPr>
            <a:xfrm>
              <a:off x="4632814" y="2864588"/>
              <a:ext cx="1440000" cy="1440000"/>
            </a:xfrm>
            <a:prstGeom prst="roundRect">
              <a:avLst>
                <a:gd name="adj" fmla="val 6257"/>
              </a:avLst>
            </a:prstGeom>
            <a:ln w="38100">
              <a:noFill/>
              <a:headEnd type="none" w="med" len="med"/>
              <a:tailEnd type="none" w="med" len="me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2026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pic>
          <p:nvPicPr>
            <p:cNvPr id="69" name="그림 68" descr="그래픽, 그래픽 디자인, 로고, 디자인이(가) 표시된 사진&#10;&#10;자동 생성된 설명">
              <a:extLst>
                <a:ext uri="{FF2B5EF4-FFF2-40B4-BE49-F238E27FC236}">
                  <a16:creationId xmlns:a16="http://schemas.microsoft.com/office/drawing/2014/main" id="{07C2C4C3-CEAA-B98D-E141-384ABF8429D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748667" y="2980441"/>
              <a:ext cx="1208295" cy="1208295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1674DB7B-CE38-9BFB-9BC8-1136AC6D0AA7}"/>
              </a:ext>
            </a:extLst>
          </p:cNvPr>
          <p:cNvGrpSpPr>
            <a:grpSpLocks noChangeAspect="1"/>
          </p:cNvGrpSpPr>
          <p:nvPr/>
        </p:nvGrpSpPr>
        <p:grpSpPr>
          <a:xfrm>
            <a:off x="1055366" y="5791457"/>
            <a:ext cx="1350000" cy="1350000"/>
            <a:chOff x="554752" y="3450202"/>
            <a:chExt cx="1440000" cy="1440000"/>
          </a:xfrm>
        </p:grpSpPr>
        <p:sp>
          <p:nvSpPr>
            <p:cNvPr id="76" name="모서리가 둥근 직사각형 75">
              <a:extLst>
                <a:ext uri="{FF2B5EF4-FFF2-40B4-BE49-F238E27FC236}">
                  <a16:creationId xmlns:a16="http://schemas.microsoft.com/office/drawing/2014/main" id="{D15309CF-A114-B6BD-7FFD-D0E62C31DF28}"/>
                </a:ext>
              </a:extLst>
            </p:cNvPr>
            <p:cNvSpPr/>
            <p:nvPr/>
          </p:nvSpPr>
          <p:spPr>
            <a:xfrm>
              <a:off x="554752" y="3450202"/>
              <a:ext cx="1440000" cy="1440000"/>
            </a:xfrm>
            <a:prstGeom prst="roundRect">
              <a:avLst>
                <a:gd name="adj" fmla="val 6257"/>
              </a:avLst>
            </a:prstGeom>
            <a:ln w="38100">
              <a:noFill/>
              <a:headEnd type="none" w="med" len="med"/>
              <a:tailEnd type="none" w="med" len="me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2026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pic>
          <p:nvPicPr>
            <p:cNvPr id="78" name="그림 77" descr="그래픽, 폰트, 포스터, 디자인이(가) 표시된 사진&#10;&#10;자동 생성된 설명">
              <a:extLst>
                <a:ext uri="{FF2B5EF4-FFF2-40B4-BE49-F238E27FC236}">
                  <a16:creationId xmlns:a16="http://schemas.microsoft.com/office/drawing/2014/main" id="{C5D1CE28-7F85-D4D9-A2D3-4B4BE3980F23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649963" y="3545413"/>
              <a:ext cx="1249578" cy="1249578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4866168F-2BB4-EEE5-D27F-B98E822B71DD}"/>
              </a:ext>
            </a:extLst>
          </p:cNvPr>
          <p:cNvGrpSpPr>
            <a:grpSpLocks noChangeAspect="1"/>
          </p:cNvGrpSpPr>
          <p:nvPr/>
        </p:nvGrpSpPr>
        <p:grpSpPr>
          <a:xfrm>
            <a:off x="8898666" y="5791457"/>
            <a:ext cx="1350000" cy="1350000"/>
            <a:chOff x="6127595" y="3272572"/>
            <a:chExt cx="1440000" cy="1440000"/>
          </a:xfrm>
        </p:grpSpPr>
        <p:sp>
          <p:nvSpPr>
            <p:cNvPr id="80" name="모서리가 둥근 직사각형 79">
              <a:extLst>
                <a:ext uri="{FF2B5EF4-FFF2-40B4-BE49-F238E27FC236}">
                  <a16:creationId xmlns:a16="http://schemas.microsoft.com/office/drawing/2014/main" id="{948355B0-62A6-66AB-FD8D-61BC44D8AAC9}"/>
                </a:ext>
              </a:extLst>
            </p:cNvPr>
            <p:cNvSpPr/>
            <p:nvPr/>
          </p:nvSpPr>
          <p:spPr>
            <a:xfrm>
              <a:off x="6127595" y="3272572"/>
              <a:ext cx="1440000" cy="1440000"/>
            </a:xfrm>
            <a:prstGeom prst="roundRect">
              <a:avLst>
                <a:gd name="adj" fmla="val 6257"/>
              </a:avLst>
            </a:prstGeom>
            <a:ln w="38100">
              <a:noFill/>
              <a:headEnd type="none" w="med" len="med"/>
              <a:tailEnd type="none" w="med" len="me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2026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pic>
          <p:nvPicPr>
            <p:cNvPr id="82" name="그림 81" descr="폰트, 그래픽, 텍스트, 그래픽 디자인이(가) 표시된 사진&#10;&#10;자동 생성된 설명">
              <a:extLst>
                <a:ext uri="{FF2B5EF4-FFF2-40B4-BE49-F238E27FC236}">
                  <a16:creationId xmlns:a16="http://schemas.microsoft.com/office/drawing/2014/main" id="{02C877DE-6C7F-2FEE-76D4-30FA936488C3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6216688" y="3361665"/>
              <a:ext cx="1261814" cy="1261814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2DFC4399-54EF-6546-5D3B-E5EBE11A2882}"/>
              </a:ext>
            </a:extLst>
          </p:cNvPr>
          <p:cNvGrpSpPr>
            <a:grpSpLocks noChangeAspect="1"/>
          </p:cNvGrpSpPr>
          <p:nvPr/>
        </p:nvGrpSpPr>
        <p:grpSpPr>
          <a:xfrm>
            <a:off x="5756478" y="5813235"/>
            <a:ext cx="1350000" cy="1350000"/>
            <a:chOff x="2012096" y="3239758"/>
            <a:chExt cx="1440000" cy="1440000"/>
          </a:xfrm>
        </p:grpSpPr>
        <p:sp>
          <p:nvSpPr>
            <p:cNvPr id="94" name="모서리가 둥근 직사각형 93">
              <a:extLst>
                <a:ext uri="{FF2B5EF4-FFF2-40B4-BE49-F238E27FC236}">
                  <a16:creationId xmlns:a16="http://schemas.microsoft.com/office/drawing/2014/main" id="{A73E3E01-0836-6BC1-E385-9D8F8AD6963D}"/>
                </a:ext>
              </a:extLst>
            </p:cNvPr>
            <p:cNvSpPr/>
            <p:nvPr/>
          </p:nvSpPr>
          <p:spPr>
            <a:xfrm>
              <a:off x="2012096" y="3239758"/>
              <a:ext cx="1440000" cy="1440000"/>
            </a:xfrm>
            <a:prstGeom prst="roundRect">
              <a:avLst>
                <a:gd name="adj" fmla="val 6257"/>
              </a:avLst>
            </a:prstGeom>
            <a:ln w="38100">
              <a:noFill/>
              <a:headEnd type="none" w="med" len="med"/>
              <a:tailEnd type="none" w="med" len="me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2026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pic>
          <p:nvPicPr>
            <p:cNvPr id="107" name="그림 106" descr="그래픽, 텍스트, 그래픽 디자인, 폰트이(가) 표시된 사진&#10;&#10;자동 생성된 설명">
              <a:extLst>
                <a:ext uri="{FF2B5EF4-FFF2-40B4-BE49-F238E27FC236}">
                  <a16:creationId xmlns:a16="http://schemas.microsoft.com/office/drawing/2014/main" id="{746142B0-E8A1-0462-C6DE-AE97A3D8DAEB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2216226" y="3443888"/>
              <a:ext cx="1031741" cy="1031741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D6827758-3B17-5178-55EE-3155A4F77A3E}"/>
              </a:ext>
            </a:extLst>
          </p:cNvPr>
          <p:cNvGrpSpPr>
            <a:grpSpLocks noChangeAspect="1"/>
          </p:cNvGrpSpPr>
          <p:nvPr/>
        </p:nvGrpSpPr>
        <p:grpSpPr>
          <a:xfrm>
            <a:off x="4192196" y="5791457"/>
            <a:ext cx="1350000" cy="1350000"/>
            <a:chOff x="675220" y="4351919"/>
            <a:chExt cx="1440000" cy="1440000"/>
          </a:xfrm>
        </p:grpSpPr>
        <p:sp>
          <p:nvSpPr>
            <p:cNvPr id="121" name="모서리가 둥근 직사각형 120">
              <a:extLst>
                <a:ext uri="{FF2B5EF4-FFF2-40B4-BE49-F238E27FC236}">
                  <a16:creationId xmlns:a16="http://schemas.microsoft.com/office/drawing/2014/main" id="{68A820EB-FC6E-D284-E76A-9C8DCF39A42A}"/>
                </a:ext>
              </a:extLst>
            </p:cNvPr>
            <p:cNvSpPr/>
            <p:nvPr/>
          </p:nvSpPr>
          <p:spPr>
            <a:xfrm>
              <a:off x="675220" y="4351919"/>
              <a:ext cx="1440000" cy="1440000"/>
            </a:xfrm>
            <a:prstGeom prst="roundRect">
              <a:avLst>
                <a:gd name="adj" fmla="val 6257"/>
              </a:avLst>
            </a:prstGeom>
            <a:ln w="38100">
              <a:noFill/>
              <a:headEnd type="none" w="med" len="med"/>
              <a:tailEnd type="none" w="med" len="me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2026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pic>
          <p:nvPicPr>
            <p:cNvPr id="123" name="그림 122" descr="그래픽, 폰트, 그래픽 디자인, 로고이(가) 표시된 사진&#10;&#10;자동 생성된 설명">
              <a:extLst>
                <a:ext uri="{FF2B5EF4-FFF2-40B4-BE49-F238E27FC236}">
                  <a16:creationId xmlns:a16="http://schemas.microsoft.com/office/drawing/2014/main" id="{BDC023E4-7D0F-D754-8FDB-1BF3719347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1"/>
            <a:srcRect l="22996" r="23183"/>
            <a:stretch/>
          </p:blipFill>
          <p:spPr>
            <a:xfrm>
              <a:off x="742562" y="4413729"/>
              <a:ext cx="1305316" cy="1316381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146" name="그룹 145">
            <a:extLst>
              <a:ext uri="{FF2B5EF4-FFF2-40B4-BE49-F238E27FC236}">
                <a16:creationId xmlns:a16="http://schemas.microsoft.com/office/drawing/2014/main" id="{4A50F490-2F91-1B3C-DE7F-7EFFF9945BE8}"/>
              </a:ext>
            </a:extLst>
          </p:cNvPr>
          <p:cNvGrpSpPr/>
          <p:nvPr/>
        </p:nvGrpSpPr>
        <p:grpSpPr>
          <a:xfrm>
            <a:off x="15195210" y="5813859"/>
            <a:ext cx="1458856" cy="1350001"/>
            <a:chOff x="3656107" y="5290254"/>
            <a:chExt cx="972570" cy="900000"/>
          </a:xfrm>
        </p:grpSpPr>
        <p:sp>
          <p:nvSpPr>
            <p:cNvPr id="147" name="모서리가 둥근 직사각형 146">
              <a:extLst>
                <a:ext uri="{FF2B5EF4-FFF2-40B4-BE49-F238E27FC236}">
                  <a16:creationId xmlns:a16="http://schemas.microsoft.com/office/drawing/2014/main" id="{BB467FFD-5020-06B8-6BFA-F110F9F34F3B}"/>
                </a:ext>
              </a:extLst>
            </p:cNvPr>
            <p:cNvSpPr/>
            <p:nvPr/>
          </p:nvSpPr>
          <p:spPr>
            <a:xfrm>
              <a:off x="3692392" y="5290254"/>
              <a:ext cx="900000" cy="900000"/>
            </a:xfrm>
            <a:prstGeom prst="roundRect">
              <a:avLst>
                <a:gd name="adj" fmla="val 6257"/>
              </a:avLst>
            </a:prstGeom>
            <a:ln w="38100">
              <a:noFill/>
              <a:headEnd type="none" w="med" len="med"/>
              <a:tailEnd type="none" w="med" len="me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2026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pic>
          <p:nvPicPr>
            <p:cNvPr id="148" name="그림 147" descr="스크린샷, 그래픽, 원, 그래픽 디자인이(가) 표시된 사진&#10;&#10;자동 생성된 설명">
              <a:extLst>
                <a:ext uri="{FF2B5EF4-FFF2-40B4-BE49-F238E27FC236}">
                  <a16:creationId xmlns:a16="http://schemas.microsoft.com/office/drawing/2014/main" id="{9C364E06-CF5D-348A-5C78-0684332E28C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3"/>
            <a:srcRect l="31029" t="17274" r="29342" b="32627"/>
            <a:stretch/>
          </p:blipFill>
          <p:spPr>
            <a:xfrm>
              <a:off x="3911802" y="5316088"/>
              <a:ext cx="461181" cy="583018"/>
            </a:xfrm>
            <a:prstGeom prst="rect">
              <a:avLst/>
            </a:prstGeom>
            <a:ln w="3175">
              <a:noFill/>
            </a:ln>
          </p:spPr>
        </p:pic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4B3DF2E0-8AF6-7A7C-5FB1-D41765196E16}"/>
                </a:ext>
              </a:extLst>
            </p:cNvPr>
            <p:cNvSpPr txBox="1"/>
            <p:nvPr/>
          </p:nvSpPr>
          <p:spPr>
            <a:xfrm>
              <a:off x="3656107" y="5864958"/>
              <a:ext cx="972570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2250" dirty="0" err="1"/>
                <a:t>PortOne</a:t>
              </a:r>
              <a:endParaRPr kumimoji="1" lang="ko-Kore-KR" altLang="en-US" sz="2250" dirty="0"/>
            </a:p>
          </p:txBody>
        </p:sp>
      </p:grpSp>
      <p:grpSp>
        <p:nvGrpSpPr>
          <p:cNvPr id="151" name="그룹 150">
            <a:extLst>
              <a:ext uri="{FF2B5EF4-FFF2-40B4-BE49-F238E27FC236}">
                <a16:creationId xmlns:a16="http://schemas.microsoft.com/office/drawing/2014/main" id="{580F9E24-6C3E-C195-ADFC-77E9487FBEB1}"/>
              </a:ext>
            </a:extLst>
          </p:cNvPr>
          <p:cNvGrpSpPr>
            <a:grpSpLocks noChangeAspect="1"/>
          </p:cNvGrpSpPr>
          <p:nvPr/>
        </p:nvGrpSpPr>
        <p:grpSpPr>
          <a:xfrm>
            <a:off x="11666787" y="8441700"/>
            <a:ext cx="1350000" cy="1350000"/>
            <a:chOff x="7839972" y="3450202"/>
            <a:chExt cx="1440000" cy="1440000"/>
          </a:xfrm>
        </p:grpSpPr>
        <p:sp>
          <p:nvSpPr>
            <p:cNvPr id="152" name="모서리가 둥근 직사각형 151">
              <a:extLst>
                <a:ext uri="{FF2B5EF4-FFF2-40B4-BE49-F238E27FC236}">
                  <a16:creationId xmlns:a16="http://schemas.microsoft.com/office/drawing/2014/main" id="{696015F7-95B4-B677-EDEE-A3E2DD8FEF36}"/>
                </a:ext>
              </a:extLst>
            </p:cNvPr>
            <p:cNvSpPr/>
            <p:nvPr/>
          </p:nvSpPr>
          <p:spPr>
            <a:xfrm>
              <a:off x="7839972" y="3450202"/>
              <a:ext cx="1440000" cy="1440000"/>
            </a:xfrm>
            <a:prstGeom prst="roundRect">
              <a:avLst>
                <a:gd name="adj" fmla="val 6257"/>
              </a:avLst>
            </a:prstGeom>
            <a:ln w="38100">
              <a:noFill/>
              <a:headEnd type="none" w="med" len="med"/>
              <a:tailEnd type="none" w="med" len="me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2026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pic>
          <p:nvPicPr>
            <p:cNvPr id="154" name="그림 153" descr="블랙, 어둠이(가) 표시된 사진&#10;&#10;자동 생성된 설명">
              <a:extLst>
                <a:ext uri="{FF2B5EF4-FFF2-40B4-BE49-F238E27FC236}">
                  <a16:creationId xmlns:a16="http://schemas.microsoft.com/office/drawing/2014/main" id="{9A396B59-1755-1038-8BEE-15F4168013DB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8034787" y="3622555"/>
              <a:ext cx="1050370" cy="1095295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155" name="그룹 154">
            <a:extLst>
              <a:ext uri="{FF2B5EF4-FFF2-40B4-BE49-F238E27FC236}">
                <a16:creationId xmlns:a16="http://schemas.microsoft.com/office/drawing/2014/main" id="{974E382C-2651-B207-3C27-46D401F81C8D}"/>
              </a:ext>
            </a:extLst>
          </p:cNvPr>
          <p:cNvGrpSpPr>
            <a:grpSpLocks noChangeAspect="1"/>
          </p:cNvGrpSpPr>
          <p:nvPr/>
        </p:nvGrpSpPr>
        <p:grpSpPr>
          <a:xfrm>
            <a:off x="2857338" y="8441700"/>
            <a:ext cx="1350000" cy="1350000"/>
            <a:chOff x="3207931" y="5109505"/>
            <a:chExt cx="1440000" cy="1440000"/>
          </a:xfrm>
        </p:grpSpPr>
        <p:sp>
          <p:nvSpPr>
            <p:cNvPr id="156" name="모서리가 둥근 직사각형 155">
              <a:extLst>
                <a:ext uri="{FF2B5EF4-FFF2-40B4-BE49-F238E27FC236}">
                  <a16:creationId xmlns:a16="http://schemas.microsoft.com/office/drawing/2014/main" id="{F0E5ED65-189D-BB01-F8EF-F441EE92A134}"/>
                </a:ext>
              </a:extLst>
            </p:cNvPr>
            <p:cNvSpPr/>
            <p:nvPr/>
          </p:nvSpPr>
          <p:spPr>
            <a:xfrm>
              <a:off x="3207931" y="5109505"/>
              <a:ext cx="1440000" cy="1440000"/>
            </a:xfrm>
            <a:prstGeom prst="roundRect">
              <a:avLst>
                <a:gd name="adj" fmla="val 6257"/>
              </a:avLst>
            </a:prstGeom>
            <a:ln w="38100">
              <a:noFill/>
              <a:headEnd type="none" w="med" len="med"/>
              <a:tailEnd type="none" w="med" len="me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2026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pic>
          <p:nvPicPr>
            <p:cNvPr id="157" name="그림 156" descr="그래픽, 폰트, 텍스트, 그래픽 디자인이(가) 표시된 사진&#10;&#10;자동 생성된 설명">
              <a:extLst>
                <a:ext uri="{FF2B5EF4-FFF2-40B4-BE49-F238E27FC236}">
                  <a16:creationId xmlns:a16="http://schemas.microsoft.com/office/drawing/2014/main" id="{6663F269-726A-AC41-B1C5-75F55786C13F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3388416" y="5314184"/>
              <a:ext cx="1079030" cy="1030643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161" name="그룹 160">
            <a:extLst>
              <a:ext uri="{FF2B5EF4-FFF2-40B4-BE49-F238E27FC236}">
                <a16:creationId xmlns:a16="http://schemas.microsoft.com/office/drawing/2014/main" id="{FF9BFABB-19B5-C891-E698-DECEBD713803}"/>
              </a:ext>
            </a:extLst>
          </p:cNvPr>
          <p:cNvGrpSpPr>
            <a:grpSpLocks noChangeAspect="1"/>
          </p:cNvGrpSpPr>
          <p:nvPr/>
        </p:nvGrpSpPr>
        <p:grpSpPr>
          <a:xfrm>
            <a:off x="1087636" y="8466373"/>
            <a:ext cx="1350000" cy="1350000"/>
            <a:chOff x="1905868" y="5049786"/>
            <a:chExt cx="1440000" cy="1440000"/>
          </a:xfrm>
        </p:grpSpPr>
        <p:sp>
          <p:nvSpPr>
            <p:cNvPr id="162" name="모서리가 둥근 직사각형 161">
              <a:extLst>
                <a:ext uri="{FF2B5EF4-FFF2-40B4-BE49-F238E27FC236}">
                  <a16:creationId xmlns:a16="http://schemas.microsoft.com/office/drawing/2014/main" id="{62562C79-BAF2-1B12-B2B1-28F7D8DF560F}"/>
                </a:ext>
              </a:extLst>
            </p:cNvPr>
            <p:cNvSpPr/>
            <p:nvPr/>
          </p:nvSpPr>
          <p:spPr>
            <a:xfrm>
              <a:off x="1905868" y="5049786"/>
              <a:ext cx="1440000" cy="1440000"/>
            </a:xfrm>
            <a:prstGeom prst="roundRect">
              <a:avLst>
                <a:gd name="adj" fmla="val 6257"/>
              </a:avLst>
            </a:prstGeom>
            <a:ln w="38100">
              <a:noFill/>
              <a:headEnd type="none" w="med" len="med"/>
              <a:tailEnd type="none" w="med" len="me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2026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pic>
          <p:nvPicPr>
            <p:cNvPr id="163" name="그림 162" descr="그래픽, 그래픽 디자인, 폰트, 스크린샷이(가) 표시된 사진&#10;&#10;자동 생성된 설명">
              <a:extLst>
                <a:ext uri="{FF2B5EF4-FFF2-40B4-BE49-F238E27FC236}">
                  <a16:creationId xmlns:a16="http://schemas.microsoft.com/office/drawing/2014/main" id="{DAA4B663-2B73-63AB-6AE5-A3ABA0F9DA1B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/>
            <a:stretch>
              <a:fillRect/>
            </a:stretch>
          </p:blipFill>
          <p:spPr>
            <a:xfrm>
              <a:off x="2095016" y="5238934"/>
              <a:ext cx="1061705" cy="1061705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165" name="그룹 164">
            <a:extLst>
              <a:ext uri="{FF2B5EF4-FFF2-40B4-BE49-F238E27FC236}">
                <a16:creationId xmlns:a16="http://schemas.microsoft.com/office/drawing/2014/main" id="{38F0BC19-7D2D-4F13-C0BE-2C2476AC439D}"/>
              </a:ext>
            </a:extLst>
          </p:cNvPr>
          <p:cNvGrpSpPr>
            <a:grpSpLocks noChangeAspect="1"/>
          </p:cNvGrpSpPr>
          <p:nvPr/>
        </p:nvGrpSpPr>
        <p:grpSpPr>
          <a:xfrm>
            <a:off x="13407195" y="8413301"/>
            <a:ext cx="1389060" cy="1350000"/>
            <a:chOff x="9154190" y="3259267"/>
            <a:chExt cx="1481663" cy="1440000"/>
          </a:xfrm>
        </p:grpSpPr>
        <p:sp>
          <p:nvSpPr>
            <p:cNvPr id="166" name="모서리가 둥근 직사각형 165">
              <a:extLst>
                <a:ext uri="{FF2B5EF4-FFF2-40B4-BE49-F238E27FC236}">
                  <a16:creationId xmlns:a16="http://schemas.microsoft.com/office/drawing/2014/main" id="{4837A8CB-D496-0936-E1F8-E31A5CD08314}"/>
                </a:ext>
              </a:extLst>
            </p:cNvPr>
            <p:cNvSpPr/>
            <p:nvPr/>
          </p:nvSpPr>
          <p:spPr>
            <a:xfrm>
              <a:off x="9175021" y="3259267"/>
              <a:ext cx="1440000" cy="1440000"/>
            </a:xfrm>
            <a:prstGeom prst="roundRect">
              <a:avLst>
                <a:gd name="adj" fmla="val 6257"/>
              </a:avLst>
            </a:prstGeom>
            <a:ln w="38100">
              <a:noFill/>
              <a:headEnd type="none" w="med" len="med"/>
              <a:tailEnd type="none" w="med" len="me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2026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pic>
          <p:nvPicPr>
            <p:cNvPr id="168" name="그림 167" descr="그래픽, 다채로움, 스크린샷, 그래픽 디자인이(가) 표시된 사진&#10;&#10;자동 생성된 설명">
              <a:extLst>
                <a:ext uri="{FF2B5EF4-FFF2-40B4-BE49-F238E27FC236}">
                  <a16:creationId xmlns:a16="http://schemas.microsoft.com/office/drawing/2014/main" id="{81717302-D19C-E665-EFF1-6744226B19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/>
            <a:stretch>
              <a:fillRect/>
            </a:stretch>
          </p:blipFill>
          <p:spPr>
            <a:xfrm>
              <a:off x="9154190" y="3609901"/>
              <a:ext cx="1481663" cy="738733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184" name="그룹 183">
            <a:extLst>
              <a:ext uri="{FF2B5EF4-FFF2-40B4-BE49-F238E27FC236}">
                <a16:creationId xmlns:a16="http://schemas.microsoft.com/office/drawing/2014/main" id="{E246D86A-548E-4D17-F992-DE62AAE9CCE8}"/>
              </a:ext>
            </a:extLst>
          </p:cNvPr>
          <p:cNvGrpSpPr/>
          <p:nvPr/>
        </p:nvGrpSpPr>
        <p:grpSpPr>
          <a:xfrm>
            <a:off x="15155997" y="8445390"/>
            <a:ext cx="1350000" cy="1350000"/>
            <a:chOff x="1570986" y="5160119"/>
            <a:chExt cx="900000" cy="900000"/>
          </a:xfrm>
        </p:grpSpPr>
        <p:sp>
          <p:nvSpPr>
            <p:cNvPr id="186" name="모서리가 둥근 직사각형 185">
              <a:extLst>
                <a:ext uri="{FF2B5EF4-FFF2-40B4-BE49-F238E27FC236}">
                  <a16:creationId xmlns:a16="http://schemas.microsoft.com/office/drawing/2014/main" id="{55A21FF2-D261-01F9-DBF9-62333B9B4EF3}"/>
                </a:ext>
              </a:extLst>
            </p:cNvPr>
            <p:cNvSpPr/>
            <p:nvPr/>
          </p:nvSpPr>
          <p:spPr>
            <a:xfrm>
              <a:off x="1570986" y="5160119"/>
              <a:ext cx="900000" cy="900000"/>
            </a:xfrm>
            <a:prstGeom prst="roundRect">
              <a:avLst>
                <a:gd name="adj" fmla="val 6257"/>
              </a:avLst>
            </a:prstGeom>
            <a:ln w="38100">
              <a:noFill/>
              <a:headEnd type="none" w="med" len="med"/>
              <a:tailEnd type="none" w="med" len="me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2026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pic>
          <p:nvPicPr>
            <p:cNvPr id="189" name="그림 188" descr="스크린샷, 노랑, 디자인이(가) 표시된 사진&#10;&#10;자동 생성된 설명">
              <a:extLst>
                <a:ext uri="{FF2B5EF4-FFF2-40B4-BE49-F238E27FC236}">
                  <a16:creationId xmlns:a16="http://schemas.microsoft.com/office/drawing/2014/main" id="{E5E6F18B-3997-6C72-E4B1-F36D3C92A13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1"/>
            <a:srcRect l="843" t="930" r="2057"/>
            <a:stretch/>
          </p:blipFill>
          <p:spPr>
            <a:xfrm>
              <a:off x="1733937" y="5208547"/>
              <a:ext cx="574098" cy="803144"/>
            </a:xfrm>
            <a:prstGeom prst="rect">
              <a:avLst/>
            </a:prstGeom>
          </p:spPr>
        </p:pic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6BBFCB80-F8B5-D3AE-8DEF-3518CC2EA471}"/>
              </a:ext>
            </a:extLst>
          </p:cNvPr>
          <p:cNvGrpSpPr>
            <a:grpSpLocks noChangeAspect="1"/>
          </p:cNvGrpSpPr>
          <p:nvPr/>
        </p:nvGrpSpPr>
        <p:grpSpPr>
          <a:xfrm>
            <a:off x="8044403" y="3187993"/>
            <a:ext cx="1350000" cy="1350000"/>
            <a:chOff x="2115924" y="1584110"/>
            <a:chExt cx="1440000" cy="1440000"/>
          </a:xfrm>
        </p:grpSpPr>
        <p:sp>
          <p:nvSpPr>
            <p:cNvPr id="5" name="모서리가 둥근 직사각형 4">
              <a:extLst>
                <a:ext uri="{FF2B5EF4-FFF2-40B4-BE49-F238E27FC236}">
                  <a16:creationId xmlns:a16="http://schemas.microsoft.com/office/drawing/2014/main" id="{2AE50ABD-E89C-2DD3-B210-B863B6EC88C7}"/>
                </a:ext>
              </a:extLst>
            </p:cNvPr>
            <p:cNvSpPr/>
            <p:nvPr/>
          </p:nvSpPr>
          <p:spPr>
            <a:xfrm>
              <a:off x="2115924" y="1584110"/>
              <a:ext cx="1440000" cy="1440000"/>
            </a:xfrm>
            <a:prstGeom prst="roundRect">
              <a:avLst>
                <a:gd name="adj" fmla="val 6257"/>
              </a:avLst>
            </a:prstGeom>
            <a:ln w="38100">
              <a:noFill/>
              <a:headEnd type="none" w="med" len="med"/>
              <a:tailEnd type="none" w="med" len="me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2026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pic>
          <p:nvPicPr>
            <p:cNvPr id="6" name="그림 5" descr="그래픽, 상징, 스크린샷, 폰트이(가) 표시된 사진&#10;&#10;자동 생성된 설명">
              <a:extLst>
                <a:ext uri="{FF2B5EF4-FFF2-40B4-BE49-F238E27FC236}">
                  <a16:creationId xmlns:a16="http://schemas.microsoft.com/office/drawing/2014/main" id="{47424701-7F42-F00F-CAA4-CA14315EDF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07533" y="1775719"/>
              <a:ext cx="1056782" cy="1056782"/>
            </a:xfrm>
            <a:prstGeom prst="rect">
              <a:avLst/>
            </a:prstGeom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31999992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7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7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7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7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7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75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75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75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75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75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75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75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75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75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75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75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75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75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2" dur="75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75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75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1" dur="75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75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3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75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6" dur="75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75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75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7" dur="75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75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75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6" dur="75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75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8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75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1" dur="75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75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7">
            <a:extLst>
              <a:ext uri="{FF2B5EF4-FFF2-40B4-BE49-F238E27FC236}">
                <a16:creationId xmlns:a16="http://schemas.microsoft.com/office/drawing/2014/main" id="{26FE4981-7E08-4F11-8F92-ED23EE0713D4}"/>
              </a:ext>
            </a:extLst>
          </p:cNvPr>
          <p:cNvGrpSpPr/>
          <p:nvPr/>
        </p:nvGrpSpPr>
        <p:grpSpPr>
          <a:xfrm>
            <a:off x="-106109" y="-190500"/>
            <a:ext cx="18500217" cy="2046741"/>
            <a:chOff x="0" y="0"/>
            <a:chExt cx="4872485" cy="136455"/>
          </a:xfrm>
        </p:grpSpPr>
        <p:sp>
          <p:nvSpPr>
            <p:cNvPr id="36" name="Freeform 38">
              <a:extLst>
                <a:ext uri="{FF2B5EF4-FFF2-40B4-BE49-F238E27FC236}">
                  <a16:creationId xmlns:a16="http://schemas.microsoft.com/office/drawing/2014/main" id="{73652FC1-AD62-2CB6-A451-DDACC897B08F}"/>
                </a:ext>
              </a:extLst>
            </p:cNvPr>
            <p:cNvSpPr/>
            <p:nvPr/>
          </p:nvSpPr>
          <p:spPr>
            <a:xfrm>
              <a:off x="0" y="0"/>
              <a:ext cx="4872485" cy="136455"/>
            </a:xfrm>
            <a:custGeom>
              <a:avLst/>
              <a:gdLst/>
              <a:ahLst/>
              <a:cxnLst/>
              <a:rect l="l" t="t" r="r" b="b"/>
              <a:pathLst>
                <a:path w="4872485" h="136455">
                  <a:moveTo>
                    <a:pt x="0" y="0"/>
                  </a:moveTo>
                  <a:lnTo>
                    <a:pt x="4872485" y="0"/>
                  </a:lnTo>
                  <a:lnTo>
                    <a:pt x="4872485" y="136455"/>
                  </a:lnTo>
                  <a:lnTo>
                    <a:pt x="0" y="136455"/>
                  </a:lnTo>
                  <a:close/>
                </a:path>
              </a:pathLst>
            </a:custGeom>
            <a:solidFill>
              <a:srgbClr val="72B1DB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7" name="TextBox 39">
              <a:extLst>
                <a:ext uri="{FF2B5EF4-FFF2-40B4-BE49-F238E27FC236}">
                  <a16:creationId xmlns:a16="http://schemas.microsoft.com/office/drawing/2014/main" id="{CC4D5A83-279D-5A7A-E03F-50D7AD74D2EB}"/>
                </a:ext>
              </a:extLst>
            </p:cNvPr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38" name="AutoShape 40">
            <a:extLst>
              <a:ext uri="{FF2B5EF4-FFF2-40B4-BE49-F238E27FC236}">
                <a16:creationId xmlns:a16="http://schemas.microsoft.com/office/drawing/2014/main" id="{0092E35F-895B-4351-5CB2-999064103A80}"/>
              </a:ext>
            </a:extLst>
          </p:cNvPr>
          <p:cNvSpPr/>
          <p:nvPr/>
        </p:nvSpPr>
        <p:spPr>
          <a:xfrm>
            <a:off x="-306977" y="823913"/>
            <a:ext cx="1335677" cy="0"/>
          </a:xfrm>
          <a:prstGeom prst="line">
            <a:avLst/>
          </a:prstGeom>
          <a:ln w="142875" cap="flat">
            <a:solidFill>
              <a:srgbClr val="244C7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9" name="TextBox 51">
            <a:extLst>
              <a:ext uri="{FF2B5EF4-FFF2-40B4-BE49-F238E27FC236}">
                <a16:creationId xmlns:a16="http://schemas.microsoft.com/office/drawing/2014/main" id="{88DEE7A3-99E9-B929-344C-A3964984A290}"/>
              </a:ext>
            </a:extLst>
          </p:cNvPr>
          <p:cNvSpPr txBox="1"/>
          <p:nvPr/>
        </p:nvSpPr>
        <p:spPr>
          <a:xfrm>
            <a:off x="1273629" y="419100"/>
            <a:ext cx="11480154" cy="8760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199"/>
              </a:lnSpc>
              <a:spcBef>
                <a:spcPct val="0"/>
              </a:spcBef>
            </a:pPr>
            <a:r>
              <a:rPr lang="ko-KR" altLang="en-US" sz="5999" spc="-239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프로젝트 </a:t>
            </a:r>
            <a:r>
              <a:rPr lang="ko-KR" altLang="en-US" sz="5999" spc="-239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규모 및 구조</a:t>
            </a:r>
            <a:endParaRPr lang="en-US" sz="5999" spc="-239" dirty="0">
              <a:solidFill>
                <a:schemeClr val="bg1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graphicFrame>
        <p:nvGraphicFramePr>
          <p:cNvPr id="40" name="표 40">
            <a:extLst>
              <a:ext uri="{FF2B5EF4-FFF2-40B4-BE49-F238E27FC236}">
                <a16:creationId xmlns:a16="http://schemas.microsoft.com/office/drawing/2014/main" id="{F89EBD0C-8EAE-5D4F-5EE1-CA6388EFBA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9112279"/>
              </p:ext>
            </p:extLst>
          </p:nvPr>
        </p:nvGraphicFramePr>
        <p:xfrm>
          <a:off x="2362200" y="4303368"/>
          <a:ext cx="13563600" cy="5243753"/>
        </p:xfrm>
        <a:graphic>
          <a:graphicData uri="http://schemas.openxmlformats.org/drawingml/2006/table">
            <a:tbl>
              <a:tblPr firstRow="1" bandRow="1">
                <a:tableStyleId>{FABFCF23-3B69-468F-B69F-88F6DE6A72F2}</a:tableStyleId>
              </a:tblPr>
              <a:tblGrid>
                <a:gridCol w="3390900">
                  <a:extLst>
                    <a:ext uri="{9D8B030D-6E8A-4147-A177-3AD203B41FA5}">
                      <a16:colId xmlns:a16="http://schemas.microsoft.com/office/drawing/2014/main" val="822821247"/>
                    </a:ext>
                  </a:extLst>
                </a:gridCol>
                <a:gridCol w="3390900">
                  <a:extLst>
                    <a:ext uri="{9D8B030D-6E8A-4147-A177-3AD203B41FA5}">
                      <a16:colId xmlns:a16="http://schemas.microsoft.com/office/drawing/2014/main" val="3896211477"/>
                    </a:ext>
                  </a:extLst>
                </a:gridCol>
                <a:gridCol w="3390900">
                  <a:extLst>
                    <a:ext uri="{9D8B030D-6E8A-4147-A177-3AD203B41FA5}">
                      <a16:colId xmlns:a16="http://schemas.microsoft.com/office/drawing/2014/main" val="3228113753"/>
                    </a:ext>
                  </a:extLst>
                </a:gridCol>
                <a:gridCol w="3390900">
                  <a:extLst>
                    <a:ext uri="{9D8B030D-6E8A-4147-A177-3AD203B41FA5}">
                      <a16:colId xmlns:a16="http://schemas.microsoft.com/office/drawing/2014/main" val="21164483"/>
                    </a:ext>
                  </a:extLst>
                </a:gridCol>
              </a:tblGrid>
              <a:tr h="8657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solidFill>
                            <a:schemeClr val="bg1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Language</a:t>
                      </a:r>
                      <a:endParaRPr lang="ko-KR" altLang="en-US" sz="2800" dirty="0">
                        <a:solidFill>
                          <a:schemeClr val="bg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B w="12700" cap="flat" cmpd="sng" algn="ctr">
                      <a:solidFill>
                        <a:srgbClr val="244C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B1DB">
                        <a:alpha val="709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solidFill>
                            <a:schemeClr val="bg1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Files</a:t>
                      </a:r>
                      <a:endParaRPr lang="ko-KR" altLang="en-US" sz="2800" dirty="0">
                        <a:solidFill>
                          <a:schemeClr val="bg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B w="12700" cap="flat" cmpd="sng" algn="ctr">
                      <a:solidFill>
                        <a:srgbClr val="244C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B1DB">
                        <a:alpha val="709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solidFill>
                            <a:schemeClr val="bg1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Code Lines</a:t>
                      </a:r>
                      <a:endParaRPr lang="ko-KR" altLang="en-US" sz="2800" dirty="0">
                        <a:solidFill>
                          <a:schemeClr val="bg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B w="12700" cap="flat" cmpd="sng" algn="ctr">
                      <a:solidFill>
                        <a:srgbClr val="244C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B1DB">
                        <a:alpha val="709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solidFill>
                            <a:schemeClr val="bg1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Percentage</a:t>
                      </a:r>
                      <a:endParaRPr lang="ko-KR" altLang="en-US" sz="2800" dirty="0">
                        <a:solidFill>
                          <a:schemeClr val="bg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B w="12700" cap="flat" cmpd="sng" algn="ctr">
                      <a:solidFill>
                        <a:srgbClr val="244C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B1DB">
                        <a:alpha val="7098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1223889"/>
                  </a:ext>
                </a:extLst>
              </a:tr>
              <a:tr h="915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1" dirty="0">
                          <a:solidFill>
                            <a:srgbClr val="244C76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Java</a:t>
                      </a:r>
                      <a:endParaRPr lang="ko-KR" altLang="en-US" sz="2800" b="1" dirty="0">
                        <a:solidFill>
                          <a:srgbClr val="244C76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44C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44C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44C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44C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B1DB">
                        <a:alpha val="1372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solidFill>
                            <a:srgbClr val="244C76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194</a:t>
                      </a:r>
                      <a:endParaRPr lang="ko-KR" altLang="en-US" sz="2800" dirty="0">
                        <a:solidFill>
                          <a:srgbClr val="244C76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44C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44C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44C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44C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solidFill>
                            <a:srgbClr val="244C76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13,675</a:t>
                      </a:r>
                      <a:endParaRPr lang="ko-KR" altLang="en-US" sz="2800" dirty="0">
                        <a:solidFill>
                          <a:srgbClr val="244C76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44C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44C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44C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44C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solidFill>
                            <a:srgbClr val="244C76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40%</a:t>
                      </a:r>
                      <a:endParaRPr lang="ko-KR" altLang="en-US" sz="2800" dirty="0">
                        <a:solidFill>
                          <a:srgbClr val="244C76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44C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44C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44C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44C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2942786"/>
                  </a:ext>
                </a:extLst>
              </a:tr>
              <a:tr h="8657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1" dirty="0">
                          <a:solidFill>
                            <a:srgbClr val="244C76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JavaScript</a:t>
                      </a:r>
                      <a:endParaRPr lang="ko-KR" altLang="en-US" sz="2800" b="1" dirty="0">
                        <a:solidFill>
                          <a:srgbClr val="244C76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44C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44C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44C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44C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B1DB">
                        <a:alpha val="1372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solidFill>
                            <a:srgbClr val="244C76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37</a:t>
                      </a:r>
                      <a:endParaRPr lang="ko-KR" altLang="en-US" sz="2800" dirty="0">
                        <a:solidFill>
                          <a:srgbClr val="244C76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44C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44C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44C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44C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solidFill>
                            <a:srgbClr val="244C76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10,275</a:t>
                      </a:r>
                      <a:endParaRPr lang="ko-KR" altLang="en-US" sz="2800" dirty="0">
                        <a:solidFill>
                          <a:srgbClr val="244C76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44C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44C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44C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44C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solidFill>
                            <a:srgbClr val="244C76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30%</a:t>
                      </a:r>
                      <a:endParaRPr lang="ko-KR" altLang="en-US" sz="2800" dirty="0">
                        <a:solidFill>
                          <a:srgbClr val="244C76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44C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44C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44C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44C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3001063"/>
                  </a:ext>
                </a:extLst>
              </a:tr>
              <a:tr h="8657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1" dirty="0">
                          <a:solidFill>
                            <a:srgbClr val="244C76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CSS</a:t>
                      </a:r>
                      <a:endParaRPr lang="ko-KR" altLang="en-US" sz="2800" b="1" dirty="0">
                        <a:solidFill>
                          <a:srgbClr val="244C76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44C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44C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44C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44C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B1DB">
                        <a:alpha val="1372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solidFill>
                            <a:srgbClr val="244C76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20</a:t>
                      </a:r>
                      <a:endParaRPr lang="ko-KR" altLang="en-US" sz="2800" dirty="0">
                        <a:solidFill>
                          <a:srgbClr val="244C76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44C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44C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44C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44C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solidFill>
                            <a:srgbClr val="244C76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5,619</a:t>
                      </a:r>
                      <a:endParaRPr lang="ko-KR" altLang="en-US" sz="2800" dirty="0">
                        <a:solidFill>
                          <a:srgbClr val="244C76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44C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44C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44C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44C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solidFill>
                            <a:srgbClr val="244C76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16%</a:t>
                      </a:r>
                      <a:endParaRPr lang="ko-KR" altLang="en-US" sz="2800" dirty="0">
                        <a:solidFill>
                          <a:srgbClr val="244C76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44C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44C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44C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44C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0403595"/>
                  </a:ext>
                </a:extLst>
              </a:tr>
              <a:tr h="8657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1" dirty="0">
                          <a:solidFill>
                            <a:srgbClr val="244C76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JSP</a:t>
                      </a:r>
                      <a:endParaRPr lang="ko-KR" altLang="en-US" sz="2800" b="1" dirty="0">
                        <a:solidFill>
                          <a:srgbClr val="244C76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44C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44C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44C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44C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B1DB">
                        <a:alpha val="1372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solidFill>
                            <a:srgbClr val="244C76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59</a:t>
                      </a:r>
                      <a:endParaRPr lang="ko-KR" altLang="en-US" sz="2800" dirty="0">
                        <a:solidFill>
                          <a:srgbClr val="244C76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44C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44C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44C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44C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solidFill>
                            <a:srgbClr val="244C76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5,552</a:t>
                      </a:r>
                      <a:endParaRPr lang="ko-KR" altLang="en-US" sz="2800" dirty="0">
                        <a:solidFill>
                          <a:srgbClr val="244C76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44C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44C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44C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44C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solidFill>
                            <a:srgbClr val="244C76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14%</a:t>
                      </a:r>
                      <a:endParaRPr lang="ko-KR" altLang="en-US" sz="2800" dirty="0">
                        <a:solidFill>
                          <a:srgbClr val="244C76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44C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44C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44C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44C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9060360"/>
                  </a:ext>
                </a:extLst>
              </a:tr>
              <a:tr h="8657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1" dirty="0">
                          <a:solidFill>
                            <a:schemeClr val="bg1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Total</a:t>
                      </a:r>
                      <a:endParaRPr lang="ko-KR" altLang="en-US" sz="2800" b="1" dirty="0">
                        <a:solidFill>
                          <a:schemeClr val="bg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44C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44C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44C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44C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4C7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solidFill>
                            <a:schemeClr val="bg1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310</a:t>
                      </a:r>
                      <a:endParaRPr lang="ko-KR" altLang="en-US" sz="2800" dirty="0">
                        <a:solidFill>
                          <a:schemeClr val="bg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44C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44C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44C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44C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4C7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solidFill>
                            <a:schemeClr val="bg1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39,056</a:t>
                      </a:r>
                      <a:endParaRPr lang="ko-KR" altLang="en-US" sz="2800" dirty="0">
                        <a:solidFill>
                          <a:schemeClr val="bg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44C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44C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44C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44C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4C7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solidFill>
                            <a:schemeClr val="bg1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100%</a:t>
                      </a:r>
                      <a:endParaRPr lang="ko-KR" altLang="en-US" sz="2800" dirty="0">
                        <a:solidFill>
                          <a:schemeClr val="bg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44C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44C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44C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44C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4C7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0621726"/>
                  </a:ext>
                </a:extLst>
              </a:tr>
            </a:tbl>
          </a:graphicData>
        </a:graphic>
      </p:graphicFrame>
      <p:sp>
        <p:nvSpPr>
          <p:cNvPr id="44" name="AutoShape 40">
            <a:extLst>
              <a:ext uri="{FF2B5EF4-FFF2-40B4-BE49-F238E27FC236}">
                <a16:creationId xmlns:a16="http://schemas.microsoft.com/office/drawing/2014/main" id="{440ABEFA-8C67-AEEB-404E-D88B619BCFB6}"/>
              </a:ext>
            </a:extLst>
          </p:cNvPr>
          <p:cNvSpPr/>
          <p:nvPr/>
        </p:nvSpPr>
        <p:spPr>
          <a:xfrm>
            <a:off x="5483252" y="3502625"/>
            <a:ext cx="7010400" cy="0"/>
          </a:xfrm>
          <a:prstGeom prst="line">
            <a:avLst/>
          </a:prstGeom>
          <a:ln w="142875" cap="flat">
            <a:solidFill>
              <a:srgbClr val="244C7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" name="TextBox 25"/>
          <p:cNvSpPr txBox="1"/>
          <p:nvPr/>
        </p:nvSpPr>
        <p:spPr>
          <a:xfrm>
            <a:off x="5715000" y="2781300"/>
            <a:ext cx="6858000" cy="616282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4949"/>
              </a:lnSpc>
              <a:defRPr/>
            </a:pPr>
            <a:r>
              <a:rPr lang="en-US" sz="3299" spc="65">
                <a:solidFill>
                  <a:srgbClr val="191919"/>
                </a:solidFill>
                <a:latin typeface="Noto Sans KR"/>
                <a:ea typeface="Noto Sans KR"/>
              </a:rPr>
              <a:t>Lines : 39,056           Files : </a:t>
            </a:r>
            <a:r>
              <a:rPr lang="en-US" altLang="ko-KR" sz="3299" spc="65">
                <a:solidFill>
                  <a:srgbClr val="191919"/>
                </a:solidFill>
                <a:latin typeface="Noto Sans KR"/>
                <a:ea typeface="Noto Sans KR"/>
              </a:rPr>
              <a:t>310</a:t>
            </a:r>
            <a:endParaRPr lang="en-US" sz="3299" spc="65">
              <a:solidFill>
                <a:srgbClr val="191919"/>
              </a:solidFill>
              <a:latin typeface="Noto Sans KR"/>
              <a:ea typeface="Noto Sans KR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wipe/>
      </p:transition>
    </mc:Choice>
    <mc:Fallback>
      <p:transition xmlns:mc="http://schemas.openxmlformats.org/markup-compatibility/2006" xmlns:hp="http://schemas.haansoft.com/office/presentation/8.0" spd="med" mc:Ignorable="hp" hp:hslDur="1000">
        <p:wip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10201737" y="0"/>
            <a:ext cx="8086263" cy="10287000"/>
            <a:chOff x="-434889" y="0"/>
            <a:chExt cx="1504445" cy="1913890"/>
          </a:xfrm>
        </p:grpSpPr>
        <p:sp>
          <p:nvSpPr>
            <p:cNvPr id="5" name="Freeform 5"/>
            <p:cNvSpPr/>
            <p:nvPr/>
          </p:nvSpPr>
          <p:spPr>
            <a:xfrm>
              <a:off x="-434889" y="0"/>
              <a:ext cx="1504445" cy="1913890"/>
            </a:xfrm>
            <a:custGeom>
              <a:avLst/>
              <a:gdLst/>
              <a:ahLst/>
              <a:cxnLst/>
              <a:rect l="l" t="t" r="r" b="b"/>
              <a:pathLst>
                <a:path w="1069556" h="1913890">
                  <a:moveTo>
                    <a:pt x="0" y="0"/>
                  </a:moveTo>
                  <a:lnTo>
                    <a:pt x="1069556" y="0"/>
                  </a:lnTo>
                  <a:lnTo>
                    <a:pt x="1069556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72B1DB"/>
            </a:solidFill>
          </p:spPr>
          <p:txBody>
            <a:bodyPr/>
            <a:lstStyle/>
            <a:p>
              <a:endParaRPr lang="ko-KR" altLang="en-US">
                <a:solidFill>
                  <a:srgbClr val="72B1DB"/>
                </a:solidFill>
              </a:endParaRP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933068" y="5403072"/>
            <a:ext cx="4096132" cy="1261351"/>
            <a:chOff x="0" y="0"/>
            <a:chExt cx="2665778" cy="820892"/>
          </a:xfrm>
          <a:solidFill>
            <a:srgbClr val="72B1DB"/>
          </a:solidFill>
        </p:grpSpPr>
        <p:sp>
          <p:nvSpPr>
            <p:cNvPr id="11" name="Freeform 11"/>
            <p:cNvSpPr/>
            <p:nvPr/>
          </p:nvSpPr>
          <p:spPr>
            <a:xfrm>
              <a:off x="0" y="0"/>
              <a:ext cx="2665778" cy="820892"/>
            </a:xfrm>
            <a:custGeom>
              <a:avLst/>
              <a:gdLst/>
              <a:ahLst/>
              <a:cxnLst/>
              <a:rect l="l" t="t" r="r" b="b"/>
              <a:pathLst>
                <a:path w="2665778" h="820892">
                  <a:moveTo>
                    <a:pt x="2541318" y="820892"/>
                  </a:moveTo>
                  <a:lnTo>
                    <a:pt x="124460" y="820892"/>
                  </a:lnTo>
                  <a:cubicBezTo>
                    <a:pt x="55880" y="820892"/>
                    <a:pt x="0" y="765012"/>
                    <a:pt x="0" y="69643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541318" y="0"/>
                  </a:lnTo>
                  <a:cubicBezTo>
                    <a:pt x="2609898" y="0"/>
                    <a:pt x="2665778" y="55880"/>
                    <a:pt x="2665778" y="124460"/>
                  </a:cubicBezTo>
                  <a:lnTo>
                    <a:pt x="2665778" y="696432"/>
                  </a:lnTo>
                  <a:cubicBezTo>
                    <a:pt x="2665778" y="765012"/>
                    <a:pt x="2609898" y="820892"/>
                    <a:pt x="2541318" y="820892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2" name="TextBox 8">
            <a:extLst>
              <a:ext uri="{FF2B5EF4-FFF2-40B4-BE49-F238E27FC236}">
                <a16:creationId xmlns:a16="http://schemas.microsoft.com/office/drawing/2014/main" id="{B8BE6B86-F456-2A5A-15DA-C39978FC35AC}"/>
              </a:ext>
            </a:extLst>
          </p:cNvPr>
          <p:cNvSpPr txBox="1"/>
          <p:nvPr/>
        </p:nvSpPr>
        <p:spPr>
          <a:xfrm>
            <a:off x="269927" y="3009900"/>
            <a:ext cx="5140273" cy="6828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sz="6600" dirty="0">
                <a:solidFill>
                  <a:srgbClr val="244C76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Aharoni" panose="020F0502020204030204" pitchFamily="2" charset="-79"/>
              </a:rPr>
              <a:t>COMMITS</a:t>
            </a:r>
            <a:endParaRPr lang="en-US" sz="9000" dirty="0">
              <a:solidFill>
                <a:srgbClr val="244C76"/>
              </a:solidFill>
              <a:latin typeface="Noto Sans KR" panose="020B0500000000000000" pitchFamily="34" charset="-127"/>
              <a:ea typeface="Noto Sans KR" panose="020B0500000000000000" pitchFamily="34" charset="-127"/>
              <a:cs typeface="Aharoni" panose="020F0502020204030204" pitchFamily="2" charset="-79"/>
            </a:endParaRPr>
          </a:p>
        </p:txBody>
      </p:sp>
      <p:sp>
        <p:nvSpPr>
          <p:cNvPr id="3" name="TextBox 25">
            <a:extLst>
              <a:ext uri="{FF2B5EF4-FFF2-40B4-BE49-F238E27FC236}">
                <a16:creationId xmlns:a16="http://schemas.microsoft.com/office/drawing/2014/main" id="{E3547F74-4A8C-B687-FFF1-1EB5DE58F33C}"/>
              </a:ext>
            </a:extLst>
          </p:cNvPr>
          <p:cNvSpPr txBox="1"/>
          <p:nvPr/>
        </p:nvSpPr>
        <p:spPr>
          <a:xfrm>
            <a:off x="933068" y="5926848"/>
            <a:ext cx="4096132" cy="691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949"/>
              </a:lnSpc>
            </a:pPr>
            <a:r>
              <a:rPr lang="en-US" sz="6600" spc="65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7</a:t>
            </a:r>
            <a:r>
              <a:rPr lang="en-US" altLang="ko-KR" sz="6600" spc="65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68</a:t>
            </a:r>
            <a:endParaRPr lang="en-US" sz="8800" spc="65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6E9A8E4-1DCB-09D9-6829-44C932CEEA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400" y="1686505"/>
            <a:ext cx="12202547" cy="691399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72B1DB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  <p:transition spd="slow">
    <p:push dir="r"/>
  </p:transition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355</ep:Words>
  <ep:PresentationFormat>사용자 지정</ep:PresentationFormat>
  <ep:Paragraphs>177</ep:Paragraphs>
  <ep:Slides>24</ep:Slides>
  <ep:Notes>6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ep:HeadingPairs>
  <ep:TitlesOfParts>
    <vt:vector size="25" baseType="lpstr">
      <vt:lpstr>Office Theme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Thank you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2006-08-16T00:00:00.000</dcterms:created>
  <dc:creator>SOYOON LEE</dc:creator>
  <cp:lastModifiedBy>Han</cp:lastModifiedBy>
  <dcterms:modified xsi:type="dcterms:W3CDTF">2023-08-22T08:11:36.053</dcterms:modified>
  <cp:revision>39</cp:revision>
  <dc:title>SYUSYU</dc:title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